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89" r:id="rId3"/>
    <p:sldId id="291" r:id="rId4"/>
    <p:sldId id="287" r:id="rId5"/>
    <p:sldId id="292" r:id="rId6"/>
    <p:sldId id="290" r:id="rId7"/>
    <p:sldId id="295" r:id="rId8"/>
    <p:sldId id="297" r:id="rId9"/>
    <p:sldId id="298" r:id="rId10"/>
    <p:sldId id="300" r:id="rId11"/>
    <p:sldId id="299" r:id="rId12"/>
    <p:sldId id="306" r:id="rId13"/>
    <p:sldId id="301" r:id="rId14"/>
    <p:sldId id="304" r:id="rId15"/>
    <p:sldId id="302" r:id="rId16"/>
    <p:sldId id="305" r:id="rId17"/>
    <p:sldId id="303" r:id="rId18"/>
    <p:sldId id="286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2040"/>
    <a:srgbClr val="C5C5C5"/>
    <a:srgbClr val="C0C0C0"/>
    <a:srgbClr val="DDDDDD"/>
    <a:srgbClr val="333333"/>
    <a:srgbClr val="FFFFFF"/>
    <a:srgbClr val="70A8DA"/>
    <a:srgbClr val="357DA9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27" autoAdjust="0"/>
    <p:restoredTop sz="93743" autoAdjust="0"/>
  </p:normalViewPr>
  <p:slideViewPr>
    <p:cSldViewPr>
      <p:cViewPr varScale="1">
        <p:scale>
          <a:sx n="68" d="100"/>
          <a:sy n="68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5A77F36-C0E9-435B-A23E-C02F8ADA1E4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5" name="Rectangle 73"/>
          <p:cNvSpPr>
            <a:spLocks noChangeArrowheads="1"/>
          </p:cNvSpPr>
          <p:nvPr/>
        </p:nvSpPr>
        <p:spPr bwMode="gray">
          <a:xfrm>
            <a:off x="1698625" y="3705225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6" name="Rectangle 44" descr="3"/>
          <p:cNvSpPr>
            <a:spLocks noChangeArrowheads="1"/>
          </p:cNvSpPr>
          <p:nvPr/>
        </p:nvSpPr>
        <p:spPr bwMode="gray">
          <a:xfrm>
            <a:off x="2492375" y="4510088"/>
            <a:ext cx="742950" cy="74453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6" name="Rectangle 34" descr="5"/>
          <p:cNvSpPr>
            <a:spLocks noChangeArrowheads="1"/>
          </p:cNvSpPr>
          <p:nvPr/>
        </p:nvSpPr>
        <p:spPr bwMode="gray">
          <a:xfrm>
            <a:off x="915988" y="4510088"/>
            <a:ext cx="742950" cy="74453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6" name="Rectangle 54"/>
          <p:cNvSpPr>
            <a:spLocks noChangeArrowheads="1"/>
          </p:cNvSpPr>
          <p:nvPr/>
        </p:nvSpPr>
        <p:spPr bwMode="gray">
          <a:xfrm>
            <a:off x="128588" y="3705225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8" name="Rectangle 56"/>
          <p:cNvSpPr>
            <a:spLocks noChangeArrowheads="1"/>
          </p:cNvSpPr>
          <p:nvPr/>
        </p:nvSpPr>
        <p:spPr bwMode="gray">
          <a:xfrm>
            <a:off x="2492375" y="3705225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147" name="Group 75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3096" name="Freeform 24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/>
              <a:ahLst/>
              <a:cxnLst>
                <a:cxn ang="0">
                  <a:pos x="5626" y="349"/>
                </a:cxn>
                <a:cxn ang="0">
                  <a:pos x="0" y="349"/>
                </a:cxn>
                <a:cxn ang="0">
                  <a:pos x="0" y="187"/>
                </a:cxn>
                <a:cxn ang="0">
                  <a:pos x="0" y="114"/>
                </a:cxn>
                <a:cxn ang="0">
                  <a:pos x="4064" y="118"/>
                </a:cxn>
                <a:cxn ang="0">
                  <a:pos x="4329" y="0"/>
                </a:cxn>
                <a:cxn ang="0">
                  <a:pos x="5623" y="0"/>
                </a:cxn>
                <a:cxn ang="0">
                  <a:pos x="5626" y="349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97" name="Freeform 25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/>
              <a:ahLst/>
              <a:cxnLst>
                <a:cxn ang="0">
                  <a:pos x="5626" y="349"/>
                </a:cxn>
                <a:cxn ang="0">
                  <a:pos x="0" y="349"/>
                </a:cxn>
                <a:cxn ang="0">
                  <a:pos x="0" y="187"/>
                </a:cxn>
                <a:cxn ang="0">
                  <a:pos x="0" y="114"/>
                </a:cxn>
                <a:cxn ang="0">
                  <a:pos x="4082" y="118"/>
                </a:cxn>
                <a:cxn ang="0">
                  <a:pos x="4345" y="0"/>
                </a:cxn>
                <a:cxn ang="0">
                  <a:pos x="5623" y="6"/>
                </a:cxn>
                <a:cxn ang="0">
                  <a:pos x="5626" y="349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98" name="Freeform 26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223" y="0"/>
                </a:cxn>
                <a:cxn ang="0">
                  <a:pos x="1491" y="0"/>
                </a:cxn>
                <a:cxn ang="0">
                  <a:pos x="1488" y="60"/>
                </a:cxn>
                <a:cxn ang="0">
                  <a:pos x="383" y="59"/>
                </a:cxn>
                <a:cxn ang="0">
                  <a:pos x="273" y="88"/>
                </a:cxn>
                <a:cxn ang="0">
                  <a:pos x="0" y="84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79" name="Group 7"/>
          <p:cNvGrpSpPr>
            <a:grpSpLocks/>
          </p:cNvGrpSpPr>
          <p:nvPr/>
        </p:nvGrpSpPr>
        <p:grpSpPr bwMode="auto">
          <a:xfrm rot="10800000">
            <a:off x="6003925" y="1778000"/>
            <a:ext cx="2768600" cy="779463"/>
            <a:chOff x="1566" y="164"/>
            <a:chExt cx="1455" cy="425"/>
          </a:xfrm>
        </p:grpSpPr>
        <p:sp>
          <p:nvSpPr>
            <p:cNvPr id="3080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/>
              <a:ahLst/>
              <a:cxnLst>
                <a:cxn ang="0">
                  <a:pos x="37" y="36"/>
                </a:cxn>
                <a:cxn ang="0">
                  <a:pos x="35" y="36"/>
                </a:cxn>
                <a:cxn ang="0">
                  <a:pos x="30" y="36"/>
                </a:cxn>
                <a:cxn ang="0">
                  <a:pos x="22" y="34"/>
                </a:cxn>
                <a:cxn ang="0">
                  <a:pos x="15" y="30"/>
                </a:cxn>
                <a:cxn ang="0">
                  <a:pos x="7" y="23"/>
                </a:cxn>
                <a:cxn ang="0">
                  <a:pos x="3" y="13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15" y="3"/>
                </a:cxn>
                <a:cxn ang="0">
                  <a:pos x="23" y="5"/>
                </a:cxn>
                <a:cxn ang="0">
                  <a:pos x="30" y="11"/>
                </a:cxn>
                <a:cxn ang="0">
                  <a:pos x="37" y="20"/>
                </a:cxn>
                <a:cxn ang="0">
                  <a:pos x="39" y="34"/>
                </a:cxn>
                <a:cxn ang="0">
                  <a:pos x="39" y="121"/>
                </a:cxn>
                <a:cxn ang="0">
                  <a:pos x="37" y="121"/>
                </a:cxn>
                <a:cxn ang="0">
                  <a:pos x="37" y="36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/>
              <a:ahLst/>
              <a:cxnLst>
                <a:cxn ang="0">
                  <a:pos x="3" y="42"/>
                </a:cxn>
                <a:cxn ang="0">
                  <a:pos x="6" y="42"/>
                </a:cxn>
                <a:cxn ang="0">
                  <a:pos x="12" y="42"/>
                </a:cxn>
                <a:cxn ang="0">
                  <a:pos x="20" y="39"/>
                </a:cxn>
                <a:cxn ang="0">
                  <a:pos x="29" y="35"/>
                </a:cxn>
                <a:cxn ang="0">
                  <a:pos x="37" y="27"/>
                </a:cxn>
                <a:cxn ang="0">
                  <a:pos x="43" y="17"/>
                </a:cxn>
                <a:cxn ang="0">
                  <a:pos x="45" y="2"/>
                </a:cxn>
                <a:cxn ang="0">
                  <a:pos x="43" y="0"/>
                </a:cxn>
                <a:cxn ang="0">
                  <a:pos x="37" y="2"/>
                </a:cxn>
                <a:cxn ang="0">
                  <a:pos x="29" y="3"/>
                </a:cxn>
                <a:cxn ang="0">
                  <a:pos x="19" y="7"/>
                </a:cxn>
                <a:cxn ang="0">
                  <a:pos x="11" y="14"/>
                </a:cxn>
                <a:cxn ang="0">
                  <a:pos x="4" y="23"/>
                </a:cxn>
                <a:cxn ang="0">
                  <a:pos x="0" y="39"/>
                </a:cxn>
                <a:cxn ang="0">
                  <a:pos x="0" y="139"/>
                </a:cxn>
                <a:cxn ang="0">
                  <a:pos x="3" y="139"/>
                </a:cxn>
                <a:cxn ang="0">
                  <a:pos x="3" y="42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/>
              <a:ahLst/>
              <a:cxnLst>
                <a:cxn ang="0">
                  <a:pos x="68" y="67"/>
                </a:cxn>
                <a:cxn ang="0">
                  <a:pos x="67" y="67"/>
                </a:cxn>
                <a:cxn ang="0">
                  <a:pos x="60" y="66"/>
                </a:cxn>
                <a:cxn ang="0">
                  <a:pos x="50" y="64"/>
                </a:cxn>
                <a:cxn ang="0">
                  <a:pos x="41" y="62"/>
                </a:cxn>
                <a:cxn ang="0">
                  <a:pos x="29" y="55"/>
                </a:cxn>
                <a:cxn ang="0">
                  <a:pos x="18" y="47"/>
                </a:cxn>
                <a:cxn ang="0">
                  <a:pos x="10" y="35"/>
                </a:cxn>
                <a:cxn ang="0">
                  <a:pos x="3" y="2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9" y="0"/>
                </a:cxn>
                <a:cxn ang="0">
                  <a:pos x="30" y="2"/>
                </a:cxn>
                <a:cxn ang="0">
                  <a:pos x="41" y="6"/>
                </a:cxn>
                <a:cxn ang="0">
                  <a:pos x="53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5" y="45"/>
                </a:cxn>
                <a:cxn ang="0">
                  <a:pos x="79" y="36"/>
                </a:cxn>
                <a:cxn ang="0">
                  <a:pos x="84" y="25"/>
                </a:cxn>
                <a:cxn ang="0">
                  <a:pos x="92" y="16"/>
                </a:cxn>
                <a:cxn ang="0">
                  <a:pos x="106" y="8"/>
                </a:cxn>
                <a:cxn ang="0">
                  <a:pos x="123" y="2"/>
                </a:cxn>
                <a:cxn ang="0">
                  <a:pos x="146" y="0"/>
                </a:cxn>
                <a:cxn ang="0">
                  <a:pos x="145" y="2"/>
                </a:cxn>
                <a:cxn ang="0">
                  <a:pos x="145" y="8"/>
                </a:cxn>
                <a:cxn ang="0">
                  <a:pos x="143" y="17"/>
                </a:cxn>
                <a:cxn ang="0">
                  <a:pos x="139" y="28"/>
                </a:cxn>
                <a:cxn ang="0">
                  <a:pos x="134" y="39"/>
                </a:cxn>
                <a:cxn ang="0">
                  <a:pos x="126" y="49"/>
                </a:cxn>
                <a:cxn ang="0">
                  <a:pos x="114" y="59"/>
                </a:cxn>
                <a:cxn ang="0">
                  <a:pos x="98" y="64"/>
                </a:cxn>
                <a:cxn ang="0">
                  <a:pos x="79" y="67"/>
                </a:cxn>
                <a:cxn ang="0">
                  <a:pos x="79" y="211"/>
                </a:cxn>
                <a:cxn ang="0">
                  <a:pos x="68" y="211"/>
                </a:cxn>
                <a:cxn ang="0">
                  <a:pos x="68" y="67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6" y="67"/>
                </a:cxn>
                <a:cxn ang="0">
                  <a:pos x="59" y="66"/>
                </a:cxn>
                <a:cxn ang="0">
                  <a:pos x="50" y="64"/>
                </a:cxn>
                <a:cxn ang="0">
                  <a:pos x="39" y="62"/>
                </a:cxn>
                <a:cxn ang="0">
                  <a:pos x="28" y="55"/>
                </a:cxn>
                <a:cxn ang="0">
                  <a:pos x="17" y="47"/>
                </a:cxn>
                <a:cxn ang="0">
                  <a:pos x="9" y="35"/>
                </a:cxn>
                <a:cxn ang="0">
                  <a:pos x="2" y="2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9" y="0"/>
                </a:cxn>
                <a:cxn ang="0">
                  <a:pos x="17" y="0"/>
                </a:cxn>
                <a:cxn ang="0">
                  <a:pos x="28" y="2"/>
                </a:cxn>
                <a:cxn ang="0">
                  <a:pos x="40" y="6"/>
                </a:cxn>
                <a:cxn ang="0">
                  <a:pos x="51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4" y="45"/>
                </a:cxn>
                <a:cxn ang="0">
                  <a:pos x="77" y="36"/>
                </a:cxn>
                <a:cxn ang="0">
                  <a:pos x="82" y="25"/>
                </a:cxn>
                <a:cxn ang="0">
                  <a:pos x="91" y="16"/>
                </a:cxn>
                <a:cxn ang="0">
                  <a:pos x="105" y="8"/>
                </a:cxn>
                <a:cxn ang="0">
                  <a:pos x="121" y="2"/>
                </a:cxn>
                <a:cxn ang="0">
                  <a:pos x="144" y="0"/>
                </a:cxn>
                <a:cxn ang="0">
                  <a:pos x="144" y="2"/>
                </a:cxn>
                <a:cxn ang="0">
                  <a:pos x="144" y="8"/>
                </a:cxn>
                <a:cxn ang="0">
                  <a:pos x="141" y="17"/>
                </a:cxn>
                <a:cxn ang="0">
                  <a:pos x="139" y="28"/>
                </a:cxn>
                <a:cxn ang="0">
                  <a:pos x="133" y="39"/>
                </a:cxn>
                <a:cxn ang="0">
                  <a:pos x="125" y="49"/>
                </a:cxn>
                <a:cxn ang="0">
                  <a:pos x="113" y="59"/>
                </a:cxn>
                <a:cxn ang="0">
                  <a:pos x="97" y="64"/>
                </a:cxn>
                <a:cxn ang="0">
                  <a:pos x="77" y="67"/>
                </a:cxn>
                <a:cxn ang="0">
                  <a:pos x="77" y="211"/>
                </a:cxn>
                <a:cxn ang="0">
                  <a:pos x="67" y="211"/>
                </a:cxn>
                <a:cxn ang="0">
                  <a:pos x="67" y="67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/>
              <a:ahLst/>
              <a:cxnLst>
                <a:cxn ang="0">
                  <a:pos x="42" y="43"/>
                </a:cxn>
                <a:cxn ang="0">
                  <a:pos x="39" y="42"/>
                </a:cxn>
                <a:cxn ang="0">
                  <a:pos x="33" y="42"/>
                </a:cxn>
                <a:cxn ang="0">
                  <a:pos x="25" y="39"/>
                </a:cxn>
                <a:cxn ang="0">
                  <a:pos x="16" y="35"/>
                </a:cxn>
                <a:cxn ang="0">
                  <a:pos x="8" y="27"/>
                </a:cxn>
                <a:cxn ang="0">
                  <a:pos x="2" y="1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12" y="1"/>
                </a:cxn>
                <a:cxn ang="0">
                  <a:pos x="21" y="3"/>
                </a:cxn>
                <a:cxn ang="0">
                  <a:pos x="29" y="8"/>
                </a:cxn>
                <a:cxn ang="0">
                  <a:pos x="37" y="15"/>
                </a:cxn>
                <a:cxn ang="0">
                  <a:pos x="42" y="26"/>
                </a:cxn>
                <a:cxn ang="0">
                  <a:pos x="45" y="39"/>
                </a:cxn>
                <a:cxn ang="0">
                  <a:pos x="45" y="38"/>
                </a:cxn>
                <a:cxn ang="0">
                  <a:pos x="45" y="34"/>
                </a:cxn>
                <a:cxn ang="0">
                  <a:pos x="46" y="27"/>
                </a:cxn>
                <a:cxn ang="0">
                  <a:pos x="49" y="20"/>
                </a:cxn>
                <a:cxn ang="0">
                  <a:pos x="54" y="14"/>
                </a:cxn>
                <a:cxn ang="0">
                  <a:pos x="62" y="7"/>
                </a:cxn>
                <a:cxn ang="0">
                  <a:pos x="73" y="3"/>
                </a:cxn>
                <a:cxn ang="0">
                  <a:pos x="89" y="0"/>
                </a:cxn>
                <a:cxn ang="0">
                  <a:pos x="89" y="3"/>
                </a:cxn>
                <a:cxn ang="0">
                  <a:pos x="88" y="10"/>
                </a:cxn>
                <a:cxn ang="0">
                  <a:pos x="87" y="18"/>
                </a:cxn>
                <a:cxn ang="0">
                  <a:pos x="81" y="26"/>
                </a:cxn>
                <a:cxn ang="0">
                  <a:pos x="74" y="34"/>
                </a:cxn>
                <a:cxn ang="0">
                  <a:pos x="64" y="41"/>
                </a:cxn>
                <a:cxn ang="0">
                  <a:pos x="47" y="43"/>
                </a:cxn>
                <a:cxn ang="0">
                  <a:pos x="47" y="132"/>
                </a:cxn>
                <a:cxn ang="0">
                  <a:pos x="42" y="132"/>
                </a:cxn>
                <a:cxn ang="0">
                  <a:pos x="42" y="43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/>
              <a:ahLst/>
              <a:cxnLst>
                <a:cxn ang="0">
                  <a:pos x="43" y="43"/>
                </a:cxn>
                <a:cxn ang="0">
                  <a:pos x="41" y="43"/>
                </a:cxn>
                <a:cxn ang="0">
                  <a:pos x="35" y="43"/>
                </a:cxn>
                <a:cxn ang="0">
                  <a:pos x="27" y="41"/>
                </a:cxn>
                <a:cxn ang="0">
                  <a:pos x="18" y="35"/>
                </a:cxn>
                <a:cxn ang="0">
                  <a:pos x="8" y="28"/>
                </a:cxn>
                <a:cxn ang="0">
                  <a:pos x="3" y="16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8" y="0"/>
                </a:cxn>
                <a:cxn ang="0">
                  <a:pos x="17" y="1"/>
                </a:cxn>
                <a:cxn ang="0">
                  <a:pos x="26" y="6"/>
                </a:cxn>
                <a:cxn ang="0">
                  <a:pos x="35" y="12"/>
                </a:cxn>
                <a:cxn ang="0">
                  <a:pos x="42" y="24"/>
                </a:cxn>
                <a:cxn ang="0">
                  <a:pos x="48" y="41"/>
                </a:cxn>
                <a:cxn ang="0">
                  <a:pos x="48" y="90"/>
                </a:cxn>
                <a:cxn ang="0">
                  <a:pos x="48" y="88"/>
                </a:cxn>
                <a:cxn ang="0">
                  <a:pos x="48" y="82"/>
                </a:cxn>
                <a:cxn ang="0">
                  <a:pos x="50" y="74"/>
                </a:cxn>
                <a:cxn ang="0">
                  <a:pos x="54" y="66"/>
                </a:cxn>
                <a:cxn ang="0">
                  <a:pos x="61" y="58"/>
                </a:cxn>
                <a:cxn ang="0">
                  <a:pos x="72" y="53"/>
                </a:cxn>
                <a:cxn ang="0">
                  <a:pos x="87" y="50"/>
                </a:cxn>
                <a:cxn ang="0">
                  <a:pos x="88" y="51"/>
                </a:cxn>
                <a:cxn ang="0">
                  <a:pos x="88" y="57"/>
                </a:cxn>
                <a:cxn ang="0">
                  <a:pos x="87" y="64"/>
                </a:cxn>
                <a:cxn ang="0">
                  <a:pos x="84" y="72"/>
                </a:cxn>
                <a:cxn ang="0">
                  <a:pos x="80" y="80"/>
                </a:cxn>
                <a:cxn ang="0">
                  <a:pos x="73" y="86"/>
                </a:cxn>
                <a:cxn ang="0">
                  <a:pos x="62" y="92"/>
                </a:cxn>
                <a:cxn ang="0">
                  <a:pos x="48" y="93"/>
                </a:cxn>
                <a:cxn ang="0">
                  <a:pos x="48" y="186"/>
                </a:cxn>
                <a:cxn ang="0">
                  <a:pos x="43" y="186"/>
                </a:cxn>
                <a:cxn ang="0">
                  <a:pos x="43" y="143"/>
                </a:cxn>
                <a:cxn ang="0">
                  <a:pos x="42" y="143"/>
                </a:cxn>
                <a:cxn ang="0">
                  <a:pos x="37" y="142"/>
                </a:cxn>
                <a:cxn ang="0">
                  <a:pos x="29" y="140"/>
                </a:cxn>
                <a:cxn ang="0">
                  <a:pos x="22" y="136"/>
                </a:cxn>
                <a:cxn ang="0">
                  <a:pos x="14" y="130"/>
                </a:cxn>
                <a:cxn ang="0">
                  <a:pos x="8" y="120"/>
                </a:cxn>
                <a:cxn ang="0">
                  <a:pos x="7" y="105"/>
                </a:cxn>
                <a:cxn ang="0">
                  <a:pos x="8" y="105"/>
                </a:cxn>
                <a:cxn ang="0">
                  <a:pos x="12" y="107"/>
                </a:cxn>
                <a:cxn ang="0">
                  <a:pos x="19" y="108"/>
                </a:cxn>
                <a:cxn ang="0">
                  <a:pos x="26" y="111"/>
                </a:cxn>
                <a:cxn ang="0">
                  <a:pos x="34" y="117"/>
                </a:cxn>
                <a:cxn ang="0">
                  <a:pos x="39" y="127"/>
                </a:cxn>
                <a:cxn ang="0">
                  <a:pos x="43" y="140"/>
                </a:cxn>
                <a:cxn ang="0">
                  <a:pos x="43" y="43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/>
              <a:ahLst/>
              <a:cxnLst>
                <a:cxn ang="0">
                  <a:pos x="85" y="84"/>
                </a:cxn>
                <a:cxn ang="0">
                  <a:pos x="101" y="81"/>
                </a:cxn>
                <a:cxn ang="0">
                  <a:pos x="124" y="73"/>
                </a:cxn>
                <a:cxn ang="0">
                  <a:pos x="148" y="56"/>
                </a:cxn>
                <a:cxn ang="0">
                  <a:pos x="163" y="23"/>
                </a:cxn>
                <a:cxn ang="0">
                  <a:pos x="163" y="0"/>
                </a:cxn>
                <a:cxn ang="0">
                  <a:pos x="148" y="0"/>
                </a:cxn>
                <a:cxn ang="0">
                  <a:pos x="125" y="6"/>
                </a:cxn>
                <a:cxn ang="0">
                  <a:pos x="101" y="22"/>
                </a:cxn>
                <a:cxn ang="0">
                  <a:pos x="82" y="54"/>
                </a:cxn>
                <a:cxn ang="0">
                  <a:pos x="77" y="173"/>
                </a:cxn>
                <a:cxn ang="0">
                  <a:pos x="77" y="165"/>
                </a:cxn>
                <a:cxn ang="0">
                  <a:pos x="71" y="146"/>
                </a:cxn>
                <a:cxn ang="0">
                  <a:pos x="60" y="123"/>
                </a:cxn>
                <a:cxn ang="0">
                  <a:pos x="38" y="104"/>
                </a:cxn>
                <a:cxn ang="0">
                  <a:pos x="0" y="96"/>
                </a:cxn>
                <a:cxn ang="0">
                  <a:pos x="0" y="103"/>
                </a:cxn>
                <a:cxn ang="0">
                  <a:pos x="0" y="120"/>
                </a:cxn>
                <a:cxn ang="0">
                  <a:pos x="8" y="143"/>
                </a:cxn>
                <a:cxn ang="0">
                  <a:pos x="24" y="163"/>
                </a:cxn>
                <a:cxn ang="0">
                  <a:pos x="55" y="177"/>
                </a:cxn>
                <a:cxn ang="0">
                  <a:pos x="77" y="356"/>
                </a:cxn>
                <a:cxn ang="0">
                  <a:pos x="82" y="274"/>
                </a:cxn>
                <a:cxn ang="0">
                  <a:pos x="91" y="273"/>
                </a:cxn>
                <a:cxn ang="0">
                  <a:pos x="112" y="267"/>
                </a:cxn>
                <a:cxn ang="0">
                  <a:pos x="135" y="252"/>
                </a:cxn>
                <a:cxn ang="0">
                  <a:pos x="151" y="224"/>
                </a:cxn>
                <a:cxn ang="0">
                  <a:pos x="152" y="203"/>
                </a:cxn>
                <a:cxn ang="0">
                  <a:pos x="137" y="204"/>
                </a:cxn>
                <a:cxn ang="0">
                  <a:pos x="117" y="211"/>
                </a:cxn>
                <a:cxn ang="0">
                  <a:pos x="97" y="231"/>
                </a:cxn>
                <a:cxn ang="0">
                  <a:pos x="82" y="267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/>
              <a:ahLst/>
              <a:cxnLst>
                <a:cxn ang="0">
                  <a:pos x="43" y="162"/>
                </a:cxn>
                <a:cxn ang="0">
                  <a:pos x="36" y="160"/>
                </a:cxn>
                <a:cxn ang="0">
                  <a:pos x="23" y="155"/>
                </a:cxn>
                <a:cxn ang="0">
                  <a:pos x="12" y="141"/>
                </a:cxn>
                <a:cxn ang="0">
                  <a:pos x="12" y="129"/>
                </a:cxn>
                <a:cxn ang="0">
                  <a:pos x="23" y="132"/>
                </a:cxn>
                <a:cxn ang="0">
                  <a:pos x="38" y="145"/>
                </a:cxn>
                <a:cxn ang="0">
                  <a:pos x="43" y="108"/>
                </a:cxn>
                <a:cxn ang="0">
                  <a:pos x="35" y="106"/>
                </a:cxn>
                <a:cxn ang="0">
                  <a:pos x="20" y="101"/>
                </a:cxn>
                <a:cxn ang="0">
                  <a:pos x="7" y="83"/>
                </a:cxn>
                <a:cxn ang="0">
                  <a:pos x="7" y="70"/>
                </a:cxn>
                <a:cxn ang="0">
                  <a:pos x="17" y="71"/>
                </a:cxn>
                <a:cxn ang="0">
                  <a:pos x="31" y="81"/>
                </a:cxn>
                <a:cxn ang="0">
                  <a:pos x="43" y="105"/>
                </a:cxn>
                <a:cxn ang="0">
                  <a:pos x="40" y="43"/>
                </a:cxn>
                <a:cxn ang="0">
                  <a:pos x="26" y="39"/>
                </a:cxn>
                <a:cxn ang="0">
                  <a:pos x="8" y="2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23" y="5"/>
                </a:cxn>
                <a:cxn ang="0">
                  <a:pos x="39" y="23"/>
                </a:cxn>
                <a:cxn ang="0">
                  <a:pos x="46" y="38"/>
                </a:cxn>
                <a:cxn ang="0">
                  <a:pos x="51" y="24"/>
                </a:cxn>
                <a:cxn ang="0">
                  <a:pos x="66" y="8"/>
                </a:cxn>
                <a:cxn ang="0">
                  <a:pos x="92" y="0"/>
                </a:cxn>
                <a:cxn ang="0">
                  <a:pos x="90" y="8"/>
                </a:cxn>
                <a:cxn ang="0">
                  <a:pos x="82" y="25"/>
                </a:cxn>
                <a:cxn ang="0">
                  <a:pos x="63" y="40"/>
                </a:cxn>
                <a:cxn ang="0">
                  <a:pos x="49" y="124"/>
                </a:cxn>
                <a:cxn ang="0">
                  <a:pos x="50" y="116"/>
                </a:cxn>
                <a:cxn ang="0">
                  <a:pos x="59" y="100"/>
                </a:cxn>
                <a:cxn ang="0">
                  <a:pos x="81" y="92"/>
                </a:cxn>
                <a:cxn ang="0">
                  <a:pos x="80" y="98"/>
                </a:cxn>
                <a:cxn ang="0">
                  <a:pos x="73" y="114"/>
                </a:cxn>
                <a:cxn ang="0">
                  <a:pos x="59" y="127"/>
                </a:cxn>
                <a:cxn ang="0">
                  <a:pos x="49" y="210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/>
              <a:ahLst/>
              <a:cxnLst>
                <a:cxn ang="0">
                  <a:pos x="61" y="225"/>
                </a:cxn>
                <a:cxn ang="0">
                  <a:pos x="54" y="225"/>
                </a:cxn>
                <a:cxn ang="0">
                  <a:pos x="38" y="219"/>
                </a:cxn>
                <a:cxn ang="0">
                  <a:pos x="23" y="206"/>
                </a:cxn>
                <a:cxn ang="0">
                  <a:pos x="15" y="180"/>
                </a:cxn>
                <a:cxn ang="0">
                  <a:pos x="23" y="180"/>
                </a:cxn>
                <a:cxn ang="0">
                  <a:pos x="38" y="186"/>
                </a:cxn>
                <a:cxn ang="0">
                  <a:pos x="54" y="205"/>
                </a:cxn>
                <a:cxn ang="0">
                  <a:pos x="61" y="151"/>
                </a:cxn>
                <a:cxn ang="0">
                  <a:pos x="52" y="149"/>
                </a:cxn>
                <a:cxn ang="0">
                  <a:pos x="34" y="144"/>
                </a:cxn>
                <a:cxn ang="0">
                  <a:pos x="16" y="128"/>
                </a:cxn>
                <a:cxn ang="0">
                  <a:pos x="8" y="98"/>
                </a:cxn>
                <a:cxn ang="0">
                  <a:pos x="15" y="97"/>
                </a:cxn>
                <a:cxn ang="0">
                  <a:pos x="29" y="101"/>
                </a:cxn>
                <a:cxn ang="0">
                  <a:pos x="47" y="116"/>
                </a:cxn>
                <a:cxn ang="0">
                  <a:pos x="61" y="147"/>
                </a:cxn>
                <a:cxn ang="0">
                  <a:pos x="58" y="60"/>
                </a:cxn>
                <a:cxn ang="0">
                  <a:pos x="44" y="58"/>
                </a:cxn>
                <a:cxn ang="0">
                  <a:pos x="25" y="50"/>
                </a:cxn>
                <a:cxn ang="0">
                  <a:pos x="8" y="3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27" y="5"/>
                </a:cxn>
                <a:cxn ang="0">
                  <a:pos x="48" y="21"/>
                </a:cxn>
                <a:cxn ang="0">
                  <a:pos x="65" y="56"/>
                </a:cxn>
                <a:cxn ang="0">
                  <a:pos x="66" y="48"/>
                </a:cxn>
                <a:cxn ang="0">
                  <a:pos x="77" y="28"/>
                </a:cxn>
                <a:cxn ang="0">
                  <a:pos x="96" y="9"/>
                </a:cxn>
                <a:cxn ang="0">
                  <a:pos x="128" y="0"/>
                </a:cxn>
                <a:cxn ang="0">
                  <a:pos x="127" y="9"/>
                </a:cxn>
                <a:cxn ang="0">
                  <a:pos x="119" y="31"/>
                </a:cxn>
                <a:cxn ang="0">
                  <a:pos x="101" y="51"/>
                </a:cxn>
                <a:cxn ang="0">
                  <a:pos x="67" y="60"/>
                </a:cxn>
                <a:cxn ang="0">
                  <a:pos x="69" y="170"/>
                </a:cxn>
                <a:cxn ang="0">
                  <a:pos x="73" y="155"/>
                </a:cxn>
                <a:cxn ang="0">
                  <a:pos x="86" y="136"/>
                </a:cxn>
                <a:cxn ang="0">
                  <a:pos x="113" y="128"/>
                </a:cxn>
                <a:cxn ang="0">
                  <a:pos x="112" y="136"/>
                </a:cxn>
                <a:cxn ang="0">
                  <a:pos x="105" y="153"/>
                </a:cxn>
                <a:cxn ang="0">
                  <a:pos x="92" y="172"/>
                </a:cxn>
                <a:cxn ang="0">
                  <a:pos x="67" y="180"/>
                </a:cxn>
                <a:cxn ang="0">
                  <a:pos x="61" y="292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/>
              <a:ahLst/>
              <a:cxnLst>
                <a:cxn ang="0">
                  <a:pos x="31" y="164"/>
                </a:cxn>
                <a:cxn ang="0">
                  <a:pos x="23" y="163"/>
                </a:cxn>
                <a:cxn ang="0">
                  <a:pos x="8" y="155"/>
                </a:cxn>
                <a:cxn ang="0">
                  <a:pos x="0" y="132"/>
                </a:cxn>
                <a:cxn ang="0">
                  <a:pos x="7" y="132"/>
                </a:cxn>
                <a:cxn ang="0">
                  <a:pos x="22" y="139"/>
                </a:cxn>
                <a:cxn ang="0">
                  <a:pos x="31" y="160"/>
                </a:cxn>
                <a:cxn ang="0">
                  <a:pos x="29" y="101"/>
                </a:cxn>
                <a:cxn ang="0">
                  <a:pos x="16" y="97"/>
                </a:cxn>
                <a:cxn ang="0">
                  <a:pos x="3" y="83"/>
                </a:cxn>
                <a:cxn ang="0">
                  <a:pos x="3" y="70"/>
                </a:cxn>
                <a:cxn ang="0">
                  <a:pos x="15" y="74"/>
                </a:cxn>
                <a:cxn ang="0">
                  <a:pos x="27" y="86"/>
                </a:cxn>
                <a:cxn ang="0">
                  <a:pos x="31" y="31"/>
                </a:cxn>
                <a:cxn ang="0">
                  <a:pos x="33" y="23"/>
                </a:cxn>
                <a:cxn ang="0">
                  <a:pos x="41" y="8"/>
                </a:cxn>
                <a:cxn ang="0">
                  <a:pos x="62" y="0"/>
                </a:cxn>
                <a:cxn ang="0">
                  <a:pos x="61" y="8"/>
                </a:cxn>
                <a:cxn ang="0">
                  <a:pos x="53" y="23"/>
                </a:cxn>
                <a:cxn ang="0">
                  <a:pos x="35" y="31"/>
                </a:cxn>
                <a:cxn ang="0">
                  <a:pos x="35" y="75"/>
                </a:cxn>
                <a:cxn ang="0">
                  <a:pos x="39" y="62"/>
                </a:cxn>
                <a:cxn ang="0">
                  <a:pos x="54" y="48"/>
                </a:cxn>
                <a:cxn ang="0">
                  <a:pos x="68" y="48"/>
                </a:cxn>
                <a:cxn ang="0">
                  <a:pos x="66" y="59"/>
                </a:cxn>
                <a:cxn ang="0">
                  <a:pos x="58" y="72"/>
                </a:cxn>
                <a:cxn ang="0">
                  <a:pos x="35" y="82"/>
                </a:cxn>
                <a:cxn ang="0">
                  <a:pos x="35" y="143"/>
                </a:cxn>
                <a:cxn ang="0">
                  <a:pos x="38" y="132"/>
                </a:cxn>
                <a:cxn ang="0">
                  <a:pos x="49" y="122"/>
                </a:cxn>
                <a:cxn ang="0">
                  <a:pos x="60" y="122"/>
                </a:cxn>
                <a:cxn ang="0">
                  <a:pos x="58" y="133"/>
                </a:cxn>
                <a:cxn ang="0">
                  <a:pos x="47" y="144"/>
                </a:cxn>
                <a:cxn ang="0">
                  <a:pos x="35" y="25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/>
              <a:ahLst/>
              <a:cxnLst>
                <a:cxn ang="0">
                  <a:pos x="52" y="272"/>
                </a:cxn>
                <a:cxn ang="0">
                  <a:pos x="44" y="270"/>
                </a:cxn>
                <a:cxn ang="0">
                  <a:pos x="26" y="265"/>
                </a:cxn>
                <a:cxn ang="0">
                  <a:pos x="8" y="249"/>
                </a:cxn>
                <a:cxn ang="0">
                  <a:pos x="0" y="219"/>
                </a:cxn>
                <a:cxn ang="0">
                  <a:pos x="8" y="219"/>
                </a:cxn>
                <a:cxn ang="0">
                  <a:pos x="25" y="223"/>
                </a:cxn>
                <a:cxn ang="0">
                  <a:pos x="41" y="235"/>
                </a:cxn>
                <a:cxn ang="0">
                  <a:pos x="52" y="265"/>
                </a:cxn>
                <a:cxn ang="0">
                  <a:pos x="50" y="168"/>
                </a:cxn>
                <a:cxn ang="0">
                  <a:pos x="35" y="165"/>
                </a:cxn>
                <a:cxn ang="0">
                  <a:pos x="17" y="156"/>
                </a:cxn>
                <a:cxn ang="0">
                  <a:pos x="3" y="134"/>
                </a:cxn>
                <a:cxn ang="0">
                  <a:pos x="3" y="116"/>
                </a:cxn>
                <a:cxn ang="0">
                  <a:pos x="19" y="120"/>
                </a:cxn>
                <a:cxn ang="0">
                  <a:pos x="39" y="133"/>
                </a:cxn>
                <a:cxn ang="0">
                  <a:pos x="52" y="161"/>
                </a:cxn>
                <a:cxn ang="0">
                  <a:pos x="53" y="50"/>
                </a:cxn>
                <a:cxn ang="0">
                  <a:pos x="54" y="36"/>
                </a:cxn>
                <a:cxn ang="0">
                  <a:pos x="65" y="17"/>
                </a:cxn>
                <a:cxn ang="0">
                  <a:pos x="87" y="3"/>
                </a:cxn>
                <a:cxn ang="0">
                  <a:pos x="103" y="3"/>
                </a:cxn>
                <a:cxn ang="0">
                  <a:pos x="99" y="21"/>
                </a:cxn>
                <a:cxn ang="0">
                  <a:pos x="84" y="42"/>
                </a:cxn>
                <a:cxn ang="0">
                  <a:pos x="58" y="52"/>
                </a:cxn>
                <a:cxn ang="0">
                  <a:pos x="58" y="127"/>
                </a:cxn>
                <a:cxn ang="0">
                  <a:pos x="61" y="112"/>
                </a:cxn>
                <a:cxn ang="0">
                  <a:pos x="72" y="94"/>
                </a:cxn>
                <a:cxn ang="0">
                  <a:pos x="93" y="80"/>
                </a:cxn>
                <a:cxn ang="0">
                  <a:pos x="111" y="80"/>
                </a:cxn>
                <a:cxn ang="0">
                  <a:pos x="111" y="91"/>
                </a:cxn>
                <a:cxn ang="0">
                  <a:pos x="107" y="108"/>
                </a:cxn>
                <a:cxn ang="0">
                  <a:pos x="91" y="126"/>
                </a:cxn>
                <a:cxn ang="0">
                  <a:pos x="58" y="135"/>
                </a:cxn>
                <a:cxn ang="0">
                  <a:pos x="58" y="236"/>
                </a:cxn>
                <a:cxn ang="0">
                  <a:pos x="61" y="223"/>
                </a:cxn>
                <a:cxn ang="0">
                  <a:pos x="73" y="208"/>
                </a:cxn>
                <a:cxn ang="0">
                  <a:pos x="97" y="200"/>
                </a:cxn>
                <a:cxn ang="0">
                  <a:pos x="99" y="207"/>
                </a:cxn>
                <a:cxn ang="0">
                  <a:pos x="97" y="220"/>
                </a:cxn>
                <a:cxn ang="0">
                  <a:pos x="87" y="235"/>
                </a:cxn>
                <a:cxn ang="0">
                  <a:pos x="58" y="245"/>
                </a:cxn>
                <a:cxn ang="0">
                  <a:pos x="52" y="42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" name="Freeform 19"/>
            <p:cNvSpPr>
              <a:spLocks/>
            </p:cNvSpPr>
            <p:nvPr/>
          </p:nvSpPr>
          <p:spPr bwMode="gray">
            <a:xfrm>
              <a:off x="2065" y="361"/>
              <a:ext cx="100" cy="228"/>
            </a:xfrm>
            <a:custGeom>
              <a:avLst/>
              <a:gdLst/>
              <a:ahLst/>
              <a:cxnLst>
                <a:cxn ang="0">
                  <a:pos x="52" y="176"/>
                </a:cxn>
                <a:cxn ang="0">
                  <a:pos x="59" y="176"/>
                </a:cxn>
                <a:cxn ang="0">
                  <a:pos x="74" y="169"/>
                </a:cxn>
                <a:cxn ang="0">
                  <a:pos x="86" y="154"/>
                </a:cxn>
                <a:cxn ang="0">
                  <a:pos x="86" y="141"/>
                </a:cxn>
                <a:cxn ang="0">
                  <a:pos x="74" y="143"/>
                </a:cxn>
                <a:cxn ang="0">
                  <a:pos x="58" y="158"/>
                </a:cxn>
                <a:cxn ang="0">
                  <a:pos x="52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2" y="115"/>
                </a:cxn>
                <a:cxn ang="0">
                  <a:pos x="55" y="48"/>
                </a:cxn>
                <a:cxn ang="0">
                  <a:pos x="67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3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1" y="3"/>
                </a:cxn>
                <a:cxn ang="0">
                  <a:pos x="5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5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5" y="132"/>
                </a:cxn>
                <a:cxn ang="0">
                  <a:pos x="47" y="141"/>
                </a:cxn>
                <a:cxn ang="0">
                  <a:pos x="52" y="228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" name="Freeform 20"/>
            <p:cNvSpPr>
              <a:spLocks/>
            </p:cNvSpPr>
            <p:nvPr/>
          </p:nvSpPr>
          <p:spPr bwMode="gray">
            <a:xfrm>
              <a:off x="2921" y="361"/>
              <a:ext cx="100" cy="228"/>
            </a:xfrm>
            <a:custGeom>
              <a:avLst/>
              <a:gdLst/>
              <a:ahLst/>
              <a:cxnLst>
                <a:cxn ang="0">
                  <a:pos x="53" y="176"/>
                </a:cxn>
                <a:cxn ang="0">
                  <a:pos x="60" y="176"/>
                </a:cxn>
                <a:cxn ang="0">
                  <a:pos x="74" y="169"/>
                </a:cxn>
                <a:cxn ang="0">
                  <a:pos x="87" y="154"/>
                </a:cxn>
                <a:cxn ang="0">
                  <a:pos x="87" y="141"/>
                </a:cxn>
                <a:cxn ang="0">
                  <a:pos x="74" y="143"/>
                </a:cxn>
                <a:cxn ang="0">
                  <a:pos x="60" y="158"/>
                </a:cxn>
                <a:cxn ang="0">
                  <a:pos x="53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3" y="115"/>
                </a:cxn>
                <a:cxn ang="0">
                  <a:pos x="56" y="48"/>
                </a:cxn>
                <a:cxn ang="0">
                  <a:pos x="68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4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2" y="3"/>
                </a:cxn>
                <a:cxn ang="0">
                  <a:pos x="6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6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6" y="132"/>
                </a:cxn>
                <a:cxn ang="0">
                  <a:pos x="47" y="141"/>
                </a:cxn>
                <a:cxn ang="0">
                  <a:pos x="53" y="228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2273" y="187"/>
              <a:ext cx="175" cy="402"/>
            </a:xfrm>
            <a:custGeom>
              <a:avLst/>
              <a:gdLst/>
              <a:ahLst/>
              <a:cxnLst>
                <a:cxn ang="0">
                  <a:pos x="93" y="309"/>
                </a:cxn>
                <a:cxn ang="0">
                  <a:pos x="101" y="309"/>
                </a:cxn>
                <a:cxn ang="0">
                  <a:pos x="118" y="304"/>
                </a:cxn>
                <a:cxn ang="0">
                  <a:pos x="138" y="292"/>
                </a:cxn>
                <a:cxn ang="0">
                  <a:pos x="152" y="266"/>
                </a:cxn>
                <a:cxn ang="0">
                  <a:pos x="152" y="247"/>
                </a:cxn>
                <a:cxn ang="0">
                  <a:pos x="138" y="250"/>
                </a:cxn>
                <a:cxn ang="0">
                  <a:pos x="120" y="259"/>
                </a:cxn>
                <a:cxn ang="0">
                  <a:pos x="99" y="285"/>
                </a:cxn>
                <a:cxn ang="0">
                  <a:pos x="93" y="207"/>
                </a:cxn>
                <a:cxn ang="0">
                  <a:pos x="102" y="205"/>
                </a:cxn>
                <a:cxn ang="0">
                  <a:pos x="122" y="200"/>
                </a:cxn>
                <a:cxn ang="0">
                  <a:pos x="147" y="185"/>
                </a:cxn>
                <a:cxn ang="0">
                  <a:pos x="163" y="155"/>
                </a:cxn>
                <a:cxn ang="0">
                  <a:pos x="163" y="134"/>
                </a:cxn>
                <a:cxn ang="0">
                  <a:pos x="149" y="135"/>
                </a:cxn>
                <a:cxn ang="0">
                  <a:pos x="129" y="142"/>
                </a:cxn>
                <a:cxn ang="0">
                  <a:pos x="107" y="162"/>
                </a:cxn>
                <a:cxn ang="0">
                  <a:pos x="93" y="201"/>
                </a:cxn>
                <a:cxn ang="0">
                  <a:pos x="95" y="83"/>
                </a:cxn>
                <a:cxn ang="0">
                  <a:pos x="110" y="81"/>
                </a:cxn>
                <a:cxn ang="0">
                  <a:pos x="134" y="73"/>
                </a:cxn>
                <a:cxn ang="0">
                  <a:pos x="157" y="54"/>
                </a:cxn>
                <a:cxn ang="0">
                  <a:pos x="174" y="23"/>
                </a:cxn>
                <a:cxn ang="0">
                  <a:pos x="174" y="0"/>
                </a:cxn>
                <a:cxn ang="0">
                  <a:pos x="157" y="2"/>
                </a:cxn>
                <a:cxn ang="0">
                  <a:pos x="133" y="10"/>
                </a:cxn>
                <a:cxn ang="0">
                  <a:pos x="107" y="33"/>
                </a:cxn>
                <a:cxn ang="0">
                  <a:pos x="87" y="77"/>
                </a:cxn>
                <a:cxn ang="0">
                  <a:pos x="85" y="68"/>
                </a:cxn>
                <a:cxn ang="0">
                  <a:pos x="75" y="46"/>
                </a:cxn>
                <a:cxn ang="0">
                  <a:pos x="55" y="21"/>
                </a:cxn>
                <a:cxn ang="0">
                  <a:pos x="22" y="3"/>
                </a:cxn>
                <a:cxn ang="0">
                  <a:pos x="1" y="3"/>
                </a:cxn>
                <a:cxn ang="0">
                  <a:pos x="4" y="18"/>
                </a:cxn>
                <a:cxn ang="0">
                  <a:pos x="12" y="42"/>
                </a:cxn>
                <a:cxn ang="0">
                  <a:pos x="31" y="65"/>
                </a:cxn>
                <a:cxn ang="0">
                  <a:pos x="62" y="81"/>
                </a:cxn>
                <a:cxn ang="0">
                  <a:pos x="82" y="238"/>
                </a:cxn>
                <a:cxn ang="0">
                  <a:pos x="80" y="228"/>
                </a:cxn>
                <a:cxn ang="0">
                  <a:pos x="72" y="207"/>
                </a:cxn>
                <a:cxn ang="0">
                  <a:pos x="55" y="185"/>
                </a:cxn>
                <a:cxn ang="0">
                  <a:pos x="21" y="176"/>
                </a:cxn>
                <a:cxn ang="0">
                  <a:pos x="22" y="185"/>
                </a:cxn>
                <a:cxn ang="0">
                  <a:pos x="28" y="205"/>
                </a:cxn>
                <a:cxn ang="0">
                  <a:pos x="41" y="230"/>
                </a:cxn>
                <a:cxn ang="0">
                  <a:pos x="66" y="246"/>
                </a:cxn>
                <a:cxn ang="0">
                  <a:pos x="82" y="402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2161" y="216"/>
              <a:ext cx="97" cy="373"/>
            </a:xfrm>
            <a:custGeom>
              <a:avLst/>
              <a:gdLst/>
              <a:ahLst/>
              <a:cxnLst>
                <a:cxn ang="0">
                  <a:pos x="52" y="237"/>
                </a:cxn>
                <a:cxn ang="0">
                  <a:pos x="59" y="237"/>
                </a:cxn>
                <a:cxn ang="0">
                  <a:pos x="74" y="232"/>
                </a:cxn>
                <a:cxn ang="0">
                  <a:pos x="90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1" y="197"/>
                </a:cxn>
                <a:cxn ang="0">
                  <a:pos x="56" y="215"/>
                </a:cxn>
                <a:cxn ang="0">
                  <a:pos x="52" y="147"/>
                </a:cxn>
                <a:cxn ang="0">
                  <a:pos x="59" y="147"/>
                </a:cxn>
                <a:cxn ang="0">
                  <a:pos x="74" y="141"/>
                </a:cxn>
                <a:cxn ang="0">
                  <a:pos x="90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1" y="109"/>
                </a:cxn>
                <a:cxn ang="0">
                  <a:pos x="56" y="126"/>
                </a:cxn>
                <a:cxn ang="0">
                  <a:pos x="52" y="46"/>
                </a:cxn>
                <a:cxn ang="0">
                  <a:pos x="51" y="37"/>
                </a:cxn>
                <a:cxn ang="0">
                  <a:pos x="45" y="23"/>
                </a:cxn>
                <a:cxn ang="0">
                  <a:pos x="32" y="6"/>
                </a:cxn>
                <a:cxn ang="0">
                  <a:pos x="6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3" y="43"/>
                </a:cxn>
                <a:cxn ang="0">
                  <a:pos x="45" y="113"/>
                </a:cxn>
                <a:cxn ang="0">
                  <a:pos x="45" y="106"/>
                </a:cxn>
                <a:cxn ang="0">
                  <a:pos x="40" y="90"/>
                </a:cxn>
                <a:cxn ang="0">
                  <a:pos x="27" y="75"/>
                </a:cxn>
                <a:cxn ang="0">
                  <a:pos x="1" y="67"/>
                </a:cxn>
                <a:cxn ang="0">
                  <a:pos x="0" y="75"/>
                </a:cxn>
                <a:cxn ang="0">
                  <a:pos x="2" y="91"/>
                </a:cxn>
                <a:cxn ang="0">
                  <a:pos x="14" y="109"/>
                </a:cxn>
                <a:cxn ang="0">
                  <a:pos x="45" y="118"/>
                </a:cxn>
                <a:cxn ang="0">
                  <a:pos x="45" y="207"/>
                </a:cxn>
                <a:cxn ang="0">
                  <a:pos x="43" y="195"/>
                </a:cxn>
                <a:cxn ang="0">
                  <a:pos x="33" y="182"/>
                </a:cxn>
                <a:cxn ang="0">
                  <a:pos x="12" y="175"/>
                </a:cxn>
                <a:cxn ang="0">
                  <a:pos x="10" y="182"/>
                </a:cxn>
                <a:cxn ang="0">
                  <a:pos x="13" y="197"/>
                </a:cxn>
                <a:cxn ang="0">
                  <a:pos x="29" y="211"/>
                </a:cxn>
                <a:cxn ang="0">
                  <a:pos x="45" y="373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2708" y="216"/>
              <a:ext cx="97" cy="373"/>
            </a:xfrm>
            <a:custGeom>
              <a:avLst/>
              <a:gdLst/>
              <a:ahLst/>
              <a:cxnLst>
                <a:cxn ang="0">
                  <a:pos x="51" y="237"/>
                </a:cxn>
                <a:cxn ang="0">
                  <a:pos x="60" y="237"/>
                </a:cxn>
                <a:cxn ang="0">
                  <a:pos x="74" y="232"/>
                </a:cxn>
                <a:cxn ang="0">
                  <a:pos x="91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2" y="197"/>
                </a:cxn>
                <a:cxn ang="0">
                  <a:pos x="55" y="215"/>
                </a:cxn>
                <a:cxn ang="0">
                  <a:pos x="51" y="147"/>
                </a:cxn>
                <a:cxn ang="0">
                  <a:pos x="60" y="147"/>
                </a:cxn>
                <a:cxn ang="0">
                  <a:pos x="74" y="141"/>
                </a:cxn>
                <a:cxn ang="0">
                  <a:pos x="91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2" y="109"/>
                </a:cxn>
                <a:cxn ang="0">
                  <a:pos x="55" y="126"/>
                </a:cxn>
                <a:cxn ang="0">
                  <a:pos x="51" y="46"/>
                </a:cxn>
                <a:cxn ang="0">
                  <a:pos x="51" y="37"/>
                </a:cxn>
                <a:cxn ang="0">
                  <a:pos x="46" y="23"/>
                </a:cxn>
                <a:cxn ang="0">
                  <a:pos x="33" y="6"/>
                </a:cxn>
                <a:cxn ang="0">
                  <a:pos x="7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4" y="43"/>
                </a:cxn>
                <a:cxn ang="0">
                  <a:pos x="46" y="113"/>
                </a:cxn>
                <a:cxn ang="0">
                  <a:pos x="46" y="106"/>
                </a:cxn>
                <a:cxn ang="0">
                  <a:pos x="41" y="90"/>
                </a:cxn>
                <a:cxn ang="0">
                  <a:pos x="27" y="75"/>
                </a:cxn>
                <a:cxn ang="0">
                  <a:pos x="0" y="67"/>
                </a:cxn>
                <a:cxn ang="0">
                  <a:pos x="0" y="75"/>
                </a:cxn>
                <a:cxn ang="0">
                  <a:pos x="3" y="91"/>
                </a:cxn>
                <a:cxn ang="0">
                  <a:pos x="15" y="109"/>
                </a:cxn>
                <a:cxn ang="0">
                  <a:pos x="46" y="118"/>
                </a:cxn>
                <a:cxn ang="0">
                  <a:pos x="46" y="207"/>
                </a:cxn>
                <a:cxn ang="0">
                  <a:pos x="43" y="195"/>
                </a:cxn>
                <a:cxn ang="0">
                  <a:pos x="34" y="182"/>
                </a:cxn>
                <a:cxn ang="0">
                  <a:pos x="12" y="175"/>
                </a:cxn>
                <a:cxn ang="0">
                  <a:pos x="11" y="182"/>
                </a:cxn>
                <a:cxn ang="0">
                  <a:pos x="14" y="197"/>
                </a:cxn>
                <a:cxn ang="0">
                  <a:pos x="30" y="211"/>
                </a:cxn>
                <a:cxn ang="0">
                  <a:pos x="46" y="373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99" name="Freeform 27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5546" y="0"/>
              </a:cxn>
              <a:cxn ang="0">
                <a:pos x="5655" y="84"/>
              </a:cxn>
              <a:cxn ang="0">
                <a:pos x="5649" y="315"/>
              </a:cxn>
              <a:cxn ang="0">
                <a:pos x="1" y="314"/>
              </a:cxn>
              <a:cxn ang="0">
                <a:pos x="0" y="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7000"/>
              </a:schemeClr>
            </a:fgClr>
            <a:bgClr>
              <a:schemeClr val="tx1">
                <a:alpha val="77000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146" name="Group 74"/>
          <p:cNvGrpSpPr>
            <a:grpSpLocks/>
          </p:cNvGrpSpPr>
          <p:nvPr/>
        </p:nvGrpSpPr>
        <p:grpSpPr bwMode="auto">
          <a:xfrm>
            <a:off x="85725" y="854075"/>
            <a:ext cx="8982075" cy="1131888"/>
            <a:chOff x="54" y="538"/>
            <a:chExt cx="5658" cy="713"/>
          </a:xfrm>
        </p:grpSpPr>
        <p:sp>
          <p:nvSpPr>
            <p:cNvPr id="3102" name="Freeform 30"/>
            <p:cNvSpPr>
              <a:spLocks/>
            </p:cNvSpPr>
            <p:nvPr userDrawn="1"/>
          </p:nvSpPr>
          <p:spPr bwMode="gray">
            <a:xfrm>
              <a:off x="54" y="736"/>
              <a:ext cx="5658" cy="5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46" y="0"/>
                </a:cxn>
                <a:cxn ang="0">
                  <a:pos x="5446" y="312"/>
                </a:cxn>
                <a:cxn ang="0">
                  <a:pos x="5446" y="451"/>
                </a:cxn>
                <a:cxn ang="0">
                  <a:pos x="1512" y="443"/>
                </a:cxn>
                <a:cxn ang="0">
                  <a:pos x="1288" y="584"/>
                </a:cxn>
                <a:cxn ang="0">
                  <a:pos x="0" y="590"/>
                </a:cxn>
                <a:cxn ang="0">
                  <a:pos x="0" y="0"/>
                </a:cxn>
              </a:cxnLst>
              <a:rect l="0" t="0" r="r" b="b"/>
              <a:pathLst>
                <a:path w="5446" h="590">
                  <a:moveTo>
                    <a:pt x="0" y="0"/>
                  </a:moveTo>
                  <a:lnTo>
                    <a:pt x="5446" y="0"/>
                  </a:lnTo>
                  <a:lnTo>
                    <a:pt x="5446" y="312"/>
                  </a:lnTo>
                  <a:lnTo>
                    <a:pt x="5446" y="451"/>
                  </a:lnTo>
                  <a:cubicBezTo>
                    <a:pt x="4790" y="473"/>
                    <a:pt x="2205" y="421"/>
                    <a:pt x="1512" y="443"/>
                  </a:cubicBezTo>
                  <a:lnTo>
                    <a:pt x="1288" y="584"/>
                  </a:lnTo>
                  <a:lnTo>
                    <a:pt x="0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03" name="Freeform 31"/>
            <p:cNvSpPr>
              <a:spLocks/>
            </p:cNvSpPr>
            <p:nvPr userDrawn="1"/>
          </p:nvSpPr>
          <p:spPr bwMode="gray">
            <a:xfrm>
              <a:off x="54" y="538"/>
              <a:ext cx="5658" cy="65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657" y="0"/>
                </a:cxn>
                <a:cxn ang="0">
                  <a:pos x="5658" y="534"/>
                </a:cxn>
                <a:cxn ang="0">
                  <a:pos x="1553" y="528"/>
                </a:cxn>
                <a:cxn ang="0">
                  <a:pos x="1317" y="651"/>
                </a:cxn>
                <a:cxn ang="0">
                  <a:pos x="0" y="655"/>
                </a:cxn>
                <a:cxn ang="0">
                  <a:pos x="1" y="0"/>
                </a:cxn>
              </a:cxnLst>
              <a:rect l="0" t="0" r="r" b="b"/>
              <a:pathLst>
                <a:path w="5658" h="655">
                  <a:moveTo>
                    <a:pt x="1" y="0"/>
                  </a:moveTo>
                  <a:lnTo>
                    <a:pt x="5657" y="0"/>
                  </a:lnTo>
                  <a:lnTo>
                    <a:pt x="5658" y="534"/>
                  </a:lnTo>
                  <a:lnTo>
                    <a:pt x="1553" y="528"/>
                  </a:lnTo>
                  <a:lnTo>
                    <a:pt x="1317" y="651"/>
                  </a:lnTo>
                  <a:lnTo>
                    <a:pt x="0" y="65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04" name="Freeform 32"/>
            <p:cNvSpPr>
              <a:spLocks/>
            </p:cNvSpPr>
            <p:nvPr userDrawn="1"/>
          </p:nvSpPr>
          <p:spPr bwMode="gray">
            <a:xfrm>
              <a:off x="54" y="1062"/>
              <a:ext cx="1496" cy="98"/>
            </a:xfrm>
            <a:custGeom>
              <a:avLst/>
              <a:gdLst/>
              <a:ahLst/>
              <a:cxnLst>
                <a:cxn ang="0">
                  <a:pos x="1440" y="1"/>
                </a:cxn>
                <a:cxn ang="0">
                  <a:pos x="1261" y="112"/>
                </a:cxn>
                <a:cxn ang="0">
                  <a:pos x="0" y="110"/>
                </a:cxn>
                <a:cxn ang="0">
                  <a:pos x="0" y="49"/>
                </a:cxn>
                <a:cxn ang="0">
                  <a:pos x="1069" y="50"/>
                </a:cxn>
                <a:cxn ang="0">
                  <a:pos x="1142" y="0"/>
                </a:cxn>
                <a:cxn ang="0">
                  <a:pos x="1440" y="1"/>
                </a:cxn>
              </a:cxnLst>
              <a:rect l="0" t="0" r="r" b="b"/>
              <a:pathLst>
                <a:path w="1440" h="112">
                  <a:moveTo>
                    <a:pt x="1440" y="1"/>
                  </a:moveTo>
                  <a:lnTo>
                    <a:pt x="1261" y="112"/>
                  </a:lnTo>
                  <a:lnTo>
                    <a:pt x="0" y="110"/>
                  </a:lnTo>
                  <a:lnTo>
                    <a:pt x="0" y="49"/>
                  </a:lnTo>
                  <a:lnTo>
                    <a:pt x="1069" y="50"/>
                  </a:lnTo>
                  <a:lnTo>
                    <a:pt x="1142" y="0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05" name="Rectangle 33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0" name="Rectangle 38" descr="1"/>
          <p:cNvSpPr>
            <a:spLocks noChangeArrowheads="1"/>
          </p:cNvSpPr>
          <p:nvPr/>
        </p:nvSpPr>
        <p:spPr bwMode="gray">
          <a:xfrm>
            <a:off x="4067175" y="4497388"/>
            <a:ext cx="741363" cy="74295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2" name="Rectangle 40" descr="7"/>
          <p:cNvSpPr>
            <a:spLocks noChangeArrowheads="1"/>
          </p:cNvSpPr>
          <p:nvPr/>
        </p:nvSpPr>
        <p:spPr bwMode="gray">
          <a:xfrm>
            <a:off x="3275013" y="5314950"/>
            <a:ext cx="742950" cy="74295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gray">
          <a:xfrm>
            <a:off x="3282950" y="4510088"/>
            <a:ext cx="741363" cy="744537"/>
          </a:xfrm>
          <a:prstGeom prst="rect">
            <a:avLst/>
          </a:prstGeom>
          <a:solidFill>
            <a:srgbClr val="D7D7D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9" name="Rectangle 37" descr="6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6196013"/>
            <a:ext cx="4811713" cy="403225"/>
          </a:xfrm>
        </p:spPr>
        <p:txBody>
          <a:bodyPr/>
          <a:lstStyle>
            <a:lvl1pPr marL="0" indent="0" algn="r">
              <a:buFontTx/>
              <a:buNone/>
              <a:defRPr sz="1600" i="1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31775" y="6445250"/>
            <a:ext cx="2205038" cy="3175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574925" y="6445250"/>
            <a:ext cx="2990850" cy="3175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700713" y="6445250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fld id="{0A099D71-8491-4B33-93F4-50FBDB34957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117" name="Text Box 45"/>
          <p:cNvSpPr txBox="1">
            <a:spLocks noChangeArrowheads="1"/>
          </p:cNvSpPr>
          <p:nvPr/>
        </p:nvSpPr>
        <p:spPr bwMode="gray">
          <a:xfrm>
            <a:off x="161925" y="842963"/>
            <a:ext cx="13033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>
                <a:solidFill>
                  <a:srgbClr val="FFFFFF"/>
                </a:solidFill>
                <a:latin typeface="Arial Black" pitchFamily="34" charset="0"/>
              </a:rPr>
              <a:t>L/O/G/O</a:t>
            </a:r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gray">
          <a:xfrm>
            <a:off x="1703388" y="4511675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gray">
          <a:xfrm>
            <a:off x="128588" y="4511675"/>
            <a:ext cx="741362" cy="74295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gray">
          <a:xfrm>
            <a:off x="2492375" y="5314950"/>
            <a:ext cx="742950" cy="7429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115" name="Picture 43" descr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gray">
          <a:xfrm>
            <a:off x="130175" y="2911475"/>
            <a:ext cx="1347788" cy="1531938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2819400"/>
            <a:ext cx="6019800" cy="1470025"/>
          </a:xfrm>
        </p:spPr>
        <p:txBody>
          <a:bodyPr/>
          <a:lstStyle>
            <a:lvl1pPr algn="r">
              <a:defRPr sz="48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142" name="Rectangle 70" descr="2"/>
          <p:cNvSpPr>
            <a:spLocks noChangeArrowheads="1"/>
          </p:cNvSpPr>
          <p:nvPr/>
        </p:nvSpPr>
        <p:spPr bwMode="gray">
          <a:xfrm>
            <a:off x="1701800" y="3705225"/>
            <a:ext cx="744538" cy="742950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TextBox 50"/>
          <p:cNvSpPr txBox="1"/>
          <p:nvPr userDrawn="1"/>
        </p:nvSpPr>
        <p:spPr>
          <a:xfrm>
            <a:off x="152400" y="6324600"/>
            <a:ext cx="16081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smtClean="0">
                <a:latin typeface="+mn-lt"/>
              </a:rPr>
              <a:t>www.trungtamtinhoc.edu.vn</a:t>
            </a:r>
            <a:endParaRPr lang="en-US" sz="90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6" grpId="0" animBg="1"/>
      <p:bldP spid="3128" grpId="0" animBg="1"/>
      <p:bldP spid="3099" grpId="0" animBg="1"/>
      <p:bldP spid="3100" grpId="0" animBg="1"/>
      <p:bldP spid="3105" grpId="0" animBg="1"/>
      <p:bldP spid="3109" grpId="0" animBg="1"/>
      <p:bldP spid="3121" grpId="0" animBg="1"/>
      <p:bldP spid="3074" grpId="0"/>
      <p:bldP spid="314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028E16-ACAC-4600-9DF2-72626C0386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38125"/>
            <a:ext cx="2057400" cy="5934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38125"/>
            <a:ext cx="6019800" cy="5934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F68485-55E5-4591-9694-AECEB1B481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6000D101-AD16-4FBD-8EDD-A12EE12F67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17287EBC-B7B3-4021-9796-42380107E3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A12A188F-71BD-4693-9ED5-446B189C33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438275"/>
            <a:ext cx="8229600" cy="4733925"/>
          </a:xfrm>
        </p:spPr>
        <p:txBody>
          <a:bodyPr/>
          <a:lstStyle/>
          <a:p>
            <a:r>
              <a:rPr lang="en-US" smtClean="0"/>
              <a:t>Click icon to add SmartArt graphic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E6C0F03F-0146-4B2F-8A98-79B3B1AC98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F2E8D5-BEF0-49D0-9908-6830265409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74851E-9E76-428D-BC7E-C769517E5F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F496D-84B6-4568-B375-843DD2E9BD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C87C1-EA51-4462-8763-6E3C7C1E02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09CAE-CB16-4D37-BECA-A9CD3784EC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50449B-5463-4793-9817-04934DDC43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70D59-EA16-4037-94ED-4C5C55F8C7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89B9B5-89C4-4C39-BAC2-56A6AA307D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6553200" y="6013450"/>
            <a:ext cx="2392363" cy="563563"/>
            <a:chOff x="1566" y="164"/>
            <a:chExt cx="1455" cy="425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/>
              <a:ahLst/>
              <a:cxnLst>
                <a:cxn ang="0">
                  <a:pos x="37" y="36"/>
                </a:cxn>
                <a:cxn ang="0">
                  <a:pos x="35" y="36"/>
                </a:cxn>
                <a:cxn ang="0">
                  <a:pos x="30" y="36"/>
                </a:cxn>
                <a:cxn ang="0">
                  <a:pos x="22" y="34"/>
                </a:cxn>
                <a:cxn ang="0">
                  <a:pos x="15" y="30"/>
                </a:cxn>
                <a:cxn ang="0">
                  <a:pos x="7" y="23"/>
                </a:cxn>
                <a:cxn ang="0">
                  <a:pos x="3" y="13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15" y="3"/>
                </a:cxn>
                <a:cxn ang="0">
                  <a:pos x="23" y="5"/>
                </a:cxn>
                <a:cxn ang="0">
                  <a:pos x="30" y="11"/>
                </a:cxn>
                <a:cxn ang="0">
                  <a:pos x="37" y="20"/>
                </a:cxn>
                <a:cxn ang="0">
                  <a:pos x="39" y="34"/>
                </a:cxn>
                <a:cxn ang="0">
                  <a:pos x="39" y="121"/>
                </a:cxn>
                <a:cxn ang="0">
                  <a:pos x="37" y="121"/>
                </a:cxn>
                <a:cxn ang="0">
                  <a:pos x="37" y="36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/>
              <a:ahLst/>
              <a:cxnLst>
                <a:cxn ang="0">
                  <a:pos x="3" y="42"/>
                </a:cxn>
                <a:cxn ang="0">
                  <a:pos x="6" y="42"/>
                </a:cxn>
                <a:cxn ang="0">
                  <a:pos x="12" y="42"/>
                </a:cxn>
                <a:cxn ang="0">
                  <a:pos x="20" y="39"/>
                </a:cxn>
                <a:cxn ang="0">
                  <a:pos x="29" y="35"/>
                </a:cxn>
                <a:cxn ang="0">
                  <a:pos x="37" y="27"/>
                </a:cxn>
                <a:cxn ang="0">
                  <a:pos x="43" y="17"/>
                </a:cxn>
                <a:cxn ang="0">
                  <a:pos x="45" y="2"/>
                </a:cxn>
                <a:cxn ang="0">
                  <a:pos x="43" y="0"/>
                </a:cxn>
                <a:cxn ang="0">
                  <a:pos x="37" y="2"/>
                </a:cxn>
                <a:cxn ang="0">
                  <a:pos x="29" y="3"/>
                </a:cxn>
                <a:cxn ang="0">
                  <a:pos x="19" y="7"/>
                </a:cxn>
                <a:cxn ang="0">
                  <a:pos x="11" y="14"/>
                </a:cxn>
                <a:cxn ang="0">
                  <a:pos x="4" y="23"/>
                </a:cxn>
                <a:cxn ang="0">
                  <a:pos x="0" y="39"/>
                </a:cxn>
                <a:cxn ang="0">
                  <a:pos x="0" y="139"/>
                </a:cxn>
                <a:cxn ang="0">
                  <a:pos x="3" y="139"/>
                </a:cxn>
                <a:cxn ang="0">
                  <a:pos x="3" y="42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/>
              <a:ahLst/>
              <a:cxnLst>
                <a:cxn ang="0">
                  <a:pos x="68" y="67"/>
                </a:cxn>
                <a:cxn ang="0">
                  <a:pos x="67" y="67"/>
                </a:cxn>
                <a:cxn ang="0">
                  <a:pos x="60" y="66"/>
                </a:cxn>
                <a:cxn ang="0">
                  <a:pos x="50" y="64"/>
                </a:cxn>
                <a:cxn ang="0">
                  <a:pos x="41" y="62"/>
                </a:cxn>
                <a:cxn ang="0">
                  <a:pos x="29" y="55"/>
                </a:cxn>
                <a:cxn ang="0">
                  <a:pos x="18" y="47"/>
                </a:cxn>
                <a:cxn ang="0">
                  <a:pos x="10" y="35"/>
                </a:cxn>
                <a:cxn ang="0">
                  <a:pos x="3" y="2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9" y="0"/>
                </a:cxn>
                <a:cxn ang="0">
                  <a:pos x="30" y="2"/>
                </a:cxn>
                <a:cxn ang="0">
                  <a:pos x="41" y="6"/>
                </a:cxn>
                <a:cxn ang="0">
                  <a:pos x="53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5" y="45"/>
                </a:cxn>
                <a:cxn ang="0">
                  <a:pos x="79" y="36"/>
                </a:cxn>
                <a:cxn ang="0">
                  <a:pos x="84" y="25"/>
                </a:cxn>
                <a:cxn ang="0">
                  <a:pos x="92" y="16"/>
                </a:cxn>
                <a:cxn ang="0">
                  <a:pos x="106" y="8"/>
                </a:cxn>
                <a:cxn ang="0">
                  <a:pos x="123" y="2"/>
                </a:cxn>
                <a:cxn ang="0">
                  <a:pos x="146" y="0"/>
                </a:cxn>
                <a:cxn ang="0">
                  <a:pos x="145" y="2"/>
                </a:cxn>
                <a:cxn ang="0">
                  <a:pos x="145" y="8"/>
                </a:cxn>
                <a:cxn ang="0">
                  <a:pos x="143" y="17"/>
                </a:cxn>
                <a:cxn ang="0">
                  <a:pos x="139" y="28"/>
                </a:cxn>
                <a:cxn ang="0">
                  <a:pos x="134" y="39"/>
                </a:cxn>
                <a:cxn ang="0">
                  <a:pos x="126" y="49"/>
                </a:cxn>
                <a:cxn ang="0">
                  <a:pos x="114" y="59"/>
                </a:cxn>
                <a:cxn ang="0">
                  <a:pos x="98" y="64"/>
                </a:cxn>
                <a:cxn ang="0">
                  <a:pos x="79" y="67"/>
                </a:cxn>
                <a:cxn ang="0">
                  <a:pos x="79" y="211"/>
                </a:cxn>
                <a:cxn ang="0">
                  <a:pos x="68" y="211"/>
                </a:cxn>
                <a:cxn ang="0">
                  <a:pos x="68" y="67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6" y="67"/>
                </a:cxn>
                <a:cxn ang="0">
                  <a:pos x="59" y="66"/>
                </a:cxn>
                <a:cxn ang="0">
                  <a:pos x="50" y="64"/>
                </a:cxn>
                <a:cxn ang="0">
                  <a:pos x="39" y="62"/>
                </a:cxn>
                <a:cxn ang="0">
                  <a:pos x="28" y="55"/>
                </a:cxn>
                <a:cxn ang="0">
                  <a:pos x="17" y="47"/>
                </a:cxn>
                <a:cxn ang="0">
                  <a:pos x="9" y="35"/>
                </a:cxn>
                <a:cxn ang="0">
                  <a:pos x="2" y="2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9" y="0"/>
                </a:cxn>
                <a:cxn ang="0">
                  <a:pos x="17" y="0"/>
                </a:cxn>
                <a:cxn ang="0">
                  <a:pos x="28" y="2"/>
                </a:cxn>
                <a:cxn ang="0">
                  <a:pos x="40" y="6"/>
                </a:cxn>
                <a:cxn ang="0">
                  <a:pos x="51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4" y="45"/>
                </a:cxn>
                <a:cxn ang="0">
                  <a:pos x="77" y="36"/>
                </a:cxn>
                <a:cxn ang="0">
                  <a:pos x="82" y="25"/>
                </a:cxn>
                <a:cxn ang="0">
                  <a:pos x="91" y="16"/>
                </a:cxn>
                <a:cxn ang="0">
                  <a:pos x="105" y="8"/>
                </a:cxn>
                <a:cxn ang="0">
                  <a:pos x="121" y="2"/>
                </a:cxn>
                <a:cxn ang="0">
                  <a:pos x="144" y="0"/>
                </a:cxn>
                <a:cxn ang="0">
                  <a:pos x="144" y="2"/>
                </a:cxn>
                <a:cxn ang="0">
                  <a:pos x="144" y="8"/>
                </a:cxn>
                <a:cxn ang="0">
                  <a:pos x="141" y="17"/>
                </a:cxn>
                <a:cxn ang="0">
                  <a:pos x="139" y="28"/>
                </a:cxn>
                <a:cxn ang="0">
                  <a:pos x="133" y="39"/>
                </a:cxn>
                <a:cxn ang="0">
                  <a:pos x="125" y="49"/>
                </a:cxn>
                <a:cxn ang="0">
                  <a:pos x="113" y="59"/>
                </a:cxn>
                <a:cxn ang="0">
                  <a:pos x="97" y="64"/>
                </a:cxn>
                <a:cxn ang="0">
                  <a:pos x="77" y="67"/>
                </a:cxn>
                <a:cxn ang="0">
                  <a:pos x="77" y="211"/>
                </a:cxn>
                <a:cxn ang="0">
                  <a:pos x="67" y="211"/>
                </a:cxn>
                <a:cxn ang="0">
                  <a:pos x="67" y="67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/>
              <a:ahLst/>
              <a:cxnLst>
                <a:cxn ang="0">
                  <a:pos x="42" y="43"/>
                </a:cxn>
                <a:cxn ang="0">
                  <a:pos x="39" y="42"/>
                </a:cxn>
                <a:cxn ang="0">
                  <a:pos x="33" y="42"/>
                </a:cxn>
                <a:cxn ang="0">
                  <a:pos x="25" y="39"/>
                </a:cxn>
                <a:cxn ang="0">
                  <a:pos x="16" y="35"/>
                </a:cxn>
                <a:cxn ang="0">
                  <a:pos x="8" y="27"/>
                </a:cxn>
                <a:cxn ang="0">
                  <a:pos x="2" y="1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12" y="1"/>
                </a:cxn>
                <a:cxn ang="0">
                  <a:pos x="21" y="3"/>
                </a:cxn>
                <a:cxn ang="0">
                  <a:pos x="29" y="8"/>
                </a:cxn>
                <a:cxn ang="0">
                  <a:pos x="37" y="15"/>
                </a:cxn>
                <a:cxn ang="0">
                  <a:pos x="42" y="26"/>
                </a:cxn>
                <a:cxn ang="0">
                  <a:pos x="45" y="39"/>
                </a:cxn>
                <a:cxn ang="0">
                  <a:pos x="45" y="38"/>
                </a:cxn>
                <a:cxn ang="0">
                  <a:pos x="45" y="34"/>
                </a:cxn>
                <a:cxn ang="0">
                  <a:pos x="46" y="27"/>
                </a:cxn>
                <a:cxn ang="0">
                  <a:pos x="49" y="20"/>
                </a:cxn>
                <a:cxn ang="0">
                  <a:pos x="54" y="14"/>
                </a:cxn>
                <a:cxn ang="0">
                  <a:pos x="62" y="7"/>
                </a:cxn>
                <a:cxn ang="0">
                  <a:pos x="73" y="3"/>
                </a:cxn>
                <a:cxn ang="0">
                  <a:pos x="89" y="0"/>
                </a:cxn>
                <a:cxn ang="0">
                  <a:pos x="89" y="3"/>
                </a:cxn>
                <a:cxn ang="0">
                  <a:pos x="88" y="10"/>
                </a:cxn>
                <a:cxn ang="0">
                  <a:pos x="87" y="18"/>
                </a:cxn>
                <a:cxn ang="0">
                  <a:pos x="81" y="26"/>
                </a:cxn>
                <a:cxn ang="0">
                  <a:pos x="74" y="34"/>
                </a:cxn>
                <a:cxn ang="0">
                  <a:pos x="64" y="41"/>
                </a:cxn>
                <a:cxn ang="0">
                  <a:pos x="47" y="43"/>
                </a:cxn>
                <a:cxn ang="0">
                  <a:pos x="47" y="132"/>
                </a:cxn>
                <a:cxn ang="0">
                  <a:pos x="42" y="132"/>
                </a:cxn>
                <a:cxn ang="0">
                  <a:pos x="42" y="43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/>
              <a:ahLst/>
              <a:cxnLst>
                <a:cxn ang="0">
                  <a:pos x="43" y="43"/>
                </a:cxn>
                <a:cxn ang="0">
                  <a:pos x="41" y="43"/>
                </a:cxn>
                <a:cxn ang="0">
                  <a:pos x="35" y="43"/>
                </a:cxn>
                <a:cxn ang="0">
                  <a:pos x="27" y="41"/>
                </a:cxn>
                <a:cxn ang="0">
                  <a:pos x="18" y="35"/>
                </a:cxn>
                <a:cxn ang="0">
                  <a:pos x="8" y="28"/>
                </a:cxn>
                <a:cxn ang="0">
                  <a:pos x="3" y="16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8" y="0"/>
                </a:cxn>
                <a:cxn ang="0">
                  <a:pos x="17" y="1"/>
                </a:cxn>
                <a:cxn ang="0">
                  <a:pos x="26" y="6"/>
                </a:cxn>
                <a:cxn ang="0">
                  <a:pos x="35" y="12"/>
                </a:cxn>
                <a:cxn ang="0">
                  <a:pos x="42" y="24"/>
                </a:cxn>
                <a:cxn ang="0">
                  <a:pos x="48" y="41"/>
                </a:cxn>
                <a:cxn ang="0">
                  <a:pos x="48" y="90"/>
                </a:cxn>
                <a:cxn ang="0">
                  <a:pos x="48" y="88"/>
                </a:cxn>
                <a:cxn ang="0">
                  <a:pos x="48" y="82"/>
                </a:cxn>
                <a:cxn ang="0">
                  <a:pos x="50" y="74"/>
                </a:cxn>
                <a:cxn ang="0">
                  <a:pos x="54" y="66"/>
                </a:cxn>
                <a:cxn ang="0">
                  <a:pos x="61" y="58"/>
                </a:cxn>
                <a:cxn ang="0">
                  <a:pos x="72" y="53"/>
                </a:cxn>
                <a:cxn ang="0">
                  <a:pos x="87" y="50"/>
                </a:cxn>
                <a:cxn ang="0">
                  <a:pos x="88" y="51"/>
                </a:cxn>
                <a:cxn ang="0">
                  <a:pos x="88" y="57"/>
                </a:cxn>
                <a:cxn ang="0">
                  <a:pos x="87" y="64"/>
                </a:cxn>
                <a:cxn ang="0">
                  <a:pos x="84" y="72"/>
                </a:cxn>
                <a:cxn ang="0">
                  <a:pos x="80" y="80"/>
                </a:cxn>
                <a:cxn ang="0">
                  <a:pos x="73" y="86"/>
                </a:cxn>
                <a:cxn ang="0">
                  <a:pos x="62" y="92"/>
                </a:cxn>
                <a:cxn ang="0">
                  <a:pos x="48" y="93"/>
                </a:cxn>
                <a:cxn ang="0">
                  <a:pos x="48" y="186"/>
                </a:cxn>
                <a:cxn ang="0">
                  <a:pos x="43" y="186"/>
                </a:cxn>
                <a:cxn ang="0">
                  <a:pos x="43" y="143"/>
                </a:cxn>
                <a:cxn ang="0">
                  <a:pos x="42" y="143"/>
                </a:cxn>
                <a:cxn ang="0">
                  <a:pos x="37" y="142"/>
                </a:cxn>
                <a:cxn ang="0">
                  <a:pos x="29" y="140"/>
                </a:cxn>
                <a:cxn ang="0">
                  <a:pos x="22" y="136"/>
                </a:cxn>
                <a:cxn ang="0">
                  <a:pos x="14" y="130"/>
                </a:cxn>
                <a:cxn ang="0">
                  <a:pos x="8" y="120"/>
                </a:cxn>
                <a:cxn ang="0">
                  <a:pos x="7" y="105"/>
                </a:cxn>
                <a:cxn ang="0">
                  <a:pos x="8" y="105"/>
                </a:cxn>
                <a:cxn ang="0">
                  <a:pos x="12" y="107"/>
                </a:cxn>
                <a:cxn ang="0">
                  <a:pos x="19" y="108"/>
                </a:cxn>
                <a:cxn ang="0">
                  <a:pos x="26" y="111"/>
                </a:cxn>
                <a:cxn ang="0">
                  <a:pos x="34" y="117"/>
                </a:cxn>
                <a:cxn ang="0">
                  <a:pos x="39" y="127"/>
                </a:cxn>
                <a:cxn ang="0">
                  <a:pos x="43" y="140"/>
                </a:cxn>
                <a:cxn ang="0">
                  <a:pos x="43" y="43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/>
              <a:ahLst/>
              <a:cxnLst>
                <a:cxn ang="0">
                  <a:pos x="85" y="84"/>
                </a:cxn>
                <a:cxn ang="0">
                  <a:pos x="101" y="81"/>
                </a:cxn>
                <a:cxn ang="0">
                  <a:pos x="124" y="73"/>
                </a:cxn>
                <a:cxn ang="0">
                  <a:pos x="148" y="56"/>
                </a:cxn>
                <a:cxn ang="0">
                  <a:pos x="163" y="23"/>
                </a:cxn>
                <a:cxn ang="0">
                  <a:pos x="163" y="0"/>
                </a:cxn>
                <a:cxn ang="0">
                  <a:pos x="148" y="0"/>
                </a:cxn>
                <a:cxn ang="0">
                  <a:pos x="125" y="6"/>
                </a:cxn>
                <a:cxn ang="0">
                  <a:pos x="101" y="22"/>
                </a:cxn>
                <a:cxn ang="0">
                  <a:pos x="82" y="54"/>
                </a:cxn>
                <a:cxn ang="0">
                  <a:pos x="77" y="173"/>
                </a:cxn>
                <a:cxn ang="0">
                  <a:pos x="77" y="165"/>
                </a:cxn>
                <a:cxn ang="0">
                  <a:pos x="71" y="146"/>
                </a:cxn>
                <a:cxn ang="0">
                  <a:pos x="60" y="123"/>
                </a:cxn>
                <a:cxn ang="0">
                  <a:pos x="38" y="104"/>
                </a:cxn>
                <a:cxn ang="0">
                  <a:pos x="0" y="96"/>
                </a:cxn>
                <a:cxn ang="0">
                  <a:pos x="0" y="103"/>
                </a:cxn>
                <a:cxn ang="0">
                  <a:pos x="0" y="120"/>
                </a:cxn>
                <a:cxn ang="0">
                  <a:pos x="8" y="143"/>
                </a:cxn>
                <a:cxn ang="0">
                  <a:pos x="24" y="163"/>
                </a:cxn>
                <a:cxn ang="0">
                  <a:pos x="55" y="177"/>
                </a:cxn>
                <a:cxn ang="0">
                  <a:pos x="77" y="356"/>
                </a:cxn>
                <a:cxn ang="0">
                  <a:pos x="82" y="274"/>
                </a:cxn>
                <a:cxn ang="0">
                  <a:pos x="91" y="273"/>
                </a:cxn>
                <a:cxn ang="0">
                  <a:pos x="112" y="267"/>
                </a:cxn>
                <a:cxn ang="0">
                  <a:pos x="135" y="252"/>
                </a:cxn>
                <a:cxn ang="0">
                  <a:pos x="151" y="224"/>
                </a:cxn>
                <a:cxn ang="0">
                  <a:pos x="152" y="203"/>
                </a:cxn>
                <a:cxn ang="0">
                  <a:pos x="137" y="204"/>
                </a:cxn>
                <a:cxn ang="0">
                  <a:pos x="117" y="211"/>
                </a:cxn>
                <a:cxn ang="0">
                  <a:pos x="97" y="231"/>
                </a:cxn>
                <a:cxn ang="0">
                  <a:pos x="82" y="267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/>
              <a:ahLst/>
              <a:cxnLst>
                <a:cxn ang="0">
                  <a:pos x="43" y="162"/>
                </a:cxn>
                <a:cxn ang="0">
                  <a:pos x="36" y="160"/>
                </a:cxn>
                <a:cxn ang="0">
                  <a:pos x="23" y="155"/>
                </a:cxn>
                <a:cxn ang="0">
                  <a:pos x="12" y="141"/>
                </a:cxn>
                <a:cxn ang="0">
                  <a:pos x="12" y="129"/>
                </a:cxn>
                <a:cxn ang="0">
                  <a:pos x="23" y="132"/>
                </a:cxn>
                <a:cxn ang="0">
                  <a:pos x="38" y="145"/>
                </a:cxn>
                <a:cxn ang="0">
                  <a:pos x="43" y="108"/>
                </a:cxn>
                <a:cxn ang="0">
                  <a:pos x="35" y="106"/>
                </a:cxn>
                <a:cxn ang="0">
                  <a:pos x="20" y="101"/>
                </a:cxn>
                <a:cxn ang="0">
                  <a:pos x="7" y="83"/>
                </a:cxn>
                <a:cxn ang="0">
                  <a:pos x="7" y="70"/>
                </a:cxn>
                <a:cxn ang="0">
                  <a:pos x="17" y="71"/>
                </a:cxn>
                <a:cxn ang="0">
                  <a:pos x="31" y="81"/>
                </a:cxn>
                <a:cxn ang="0">
                  <a:pos x="43" y="105"/>
                </a:cxn>
                <a:cxn ang="0">
                  <a:pos x="40" y="43"/>
                </a:cxn>
                <a:cxn ang="0">
                  <a:pos x="26" y="39"/>
                </a:cxn>
                <a:cxn ang="0">
                  <a:pos x="8" y="2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23" y="5"/>
                </a:cxn>
                <a:cxn ang="0">
                  <a:pos x="39" y="23"/>
                </a:cxn>
                <a:cxn ang="0">
                  <a:pos x="46" y="38"/>
                </a:cxn>
                <a:cxn ang="0">
                  <a:pos x="51" y="24"/>
                </a:cxn>
                <a:cxn ang="0">
                  <a:pos x="66" y="8"/>
                </a:cxn>
                <a:cxn ang="0">
                  <a:pos x="92" y="0"/>
                </a:cxn>
                <a:cxn ang="0">
                  <a:pos x="90" y="8"/>
                </a:cxn>
                <a:cxn ang="0">
                  <a:pos x="82" y="25"/>
                </a:cxn>
                <a:cxn ang="0">
                  <a:pos x="63" y="40"/>
                </a:cxn>
                <a:cxn ang="0">
                  <a:pos x="49" y="124"/>
                </a:cxn>
                <a:cxn ang="0">
                  <a:pos x="50" y="116"/>
                </a:cxn>
                <a:cxn ang="0">
                  <a:pos x="59" y="100"/>
                </a:cxn>
                <a:cxn ang="0">
                  <a:pos x="81" y="92"/>
                </a:cxn>
                <a:cxn ang="0">
                  <a:pos x="80" y="98"/>
                </a:cxn>
                <a:cxn ang="0">
                  <a:pos x="73" y="114"/>
                </a:cxn>
                <a:cxn ang="0">
                  <a:pos x="59" y="127"/>
                </a:cxn>
                <a:cxn ang="0">
                  <a:pos x="49" y="210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/>
              <a:ahLst/>
              <a:cxnLst>
                <a:cxn ang="0">
                  <a:pos x="61" y="225"/>
                </a:cxn>
                <a:cxn ang="0">
                  <a:pos x="54" y="225"/>
                </a:cxn>
                <a:cxn ang="0">
                  <a:pos x="38" y="219"/>
                </a:cxn>
                <a:cxn ang="0">
                  <a:pos x="23" y="206"/>
                </a:cxn>
                <a:cxn ang="0">
                  <a:pos x="15" y="180"/>
                </a:cxn>
                <a:cxn ang="0">
                  <a:pos x="23" y="180"/>
                </a:cxn>
                <a:cxn ang="0">
                  <a:pos x="38" y="186"/>
                </a:cxn>
                <a:cxn ang="0">
                  <a:pos x="54" y="205"/>
                </a:cxn>
                <a:cxn ang="0">
                  <a:pos x="61" y="151"/>
                </a:cxn>
                <a:cxn ang="0">
                  <a:pos x="52" y="149"/>
                </a:cxn>
                <a:cxn ang="0">
                  <a:pos x="34" y="144"/>
                </a:cxn>
                <a:cxn ang="0">
                  <a:pos x="16" y="128"/>
                </a:cxn>
                <a:cxn ang="0">
                  <a:pos x="8" y="98"/>
                </a:cxn>
                <a:cxn ang="0">
                  <a:pos x="15" y="97"/>
                </a:cxn>
                <a:cxn ang="0">
                  <a:pos x="29" y="101"/>
                </a:cxn>
                <a:cxn ang="0">
                  <a:pos x="47" y="116"/>
                </a:cxn>
                <a:cxn ang="0">
                  <a:pos x="61" y="147"/>
                </a:cxn>
                <a:cxn ang="0">
                  <a:pos x="58" y="60"/>
                </a:cxn>
                <a:cxn ang="0">
                  <a:pos x="44" y="58"/>
                </a:cxn>
                <a:cxn ang="0">
                  <a:pos x="25" y="50"/>
                </a:cxn>
                <a:cxn ang="0">
                  <a:pos x="8" y="3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27" y="5"/>
                </a:cxn>
                <a:cxn ang="0">
                  <a:pos x="48" y="21"/>
                </a:cxn>
                <a:cxn ang="0">
                  <a:pos x="65" y="56"/>
                </a:cxn>
                <a:cxn ang="0">
                  <a:pos x="66" y="48"/>
                </a:cxn>
                <a:cxn ang="0">
                  <a:pos x="77" y="28"/>
                </a:cxn>
                <a:cxn ang="0">
                  <a:pos x="96" y="9"/>
                </a:cxn>
                <a:cxn ang="0">
                  <a:pos x="128" y="0"/>
                </a:cxn>
                <a:cxn ang="0">
                  <a:pos x="127" y="9"/>
                </a:cxn>
                <a:cxn ang="0">
                  <a:pos x="119" y="31"/>
                </a:cxn>
                <a:cxn ang="0">
                  <a:pos x="101" y="51"/>
                </a:cxn>
                <a:cxn ang="0">
                  <a:pos x="67" y="60"/>
                </a:cxn>
                <a:cxn ang="0">
                  <a:pos x="69" y="170"/>
                </a:cxn>
                <a:cxn ang="0">
                  <a:pos x="73" y="155"/>
                </a:cxn>
                <a:cxn ang="0">
                  <a:pos x="86" y="136"/>
                </a:cxn>
                <a:cxn ang="0">
                  <a:pos x="113" y="128"/>
                </a:cxn>
                <a:cxn ang="0">
                  <a:pos x="112" y="136"/>
                </a:cxn>
                <a:cxn ang="0">
                  <a:pos x="105" y="153"/>
                </a:cxn>
                <a:cxn ang="0">
                  <a:pos x="92" y="172"/>
                </a:cxn>
                <a:cxn ang="0">
                  <a:pos x="67" y="180"/>
                </a:cxn>
                <a:cxn ang="0">
                  <a:pos x="61" y="292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/>
              <a:ahLst/>
              <a:cxnLst>
                <a:cxn ang="0">
                  <a:pos x="31" y="164"/>
                </a:cxn>
                <a:cxn ang="0">
                  <a:pos x="23" y="163"/>
                </a:cxn>
                <a:cxn ang="0">
                  <a:pos x="8" y="155"/>
                </a:cxn>
                <a:cxn ang="0">
                  <a:pos x="0" y="132"/>
                </a:cxn>
                <a:cxn ang="0">
                  <a:pos x="7" y="132"/>
                </a:cxn>
                <a:cxn ang="0">
                  <a:pos x="22" y="139"/>
                </a:cxn>
                <a:cxn ang="0">
                  <a:pos x="31" y="160"/>
                </a:cxn>
                <a:cxn ang="0">
                  <a:pos x="29" y="101"/>
                </a:cxn>
                <a:cxn ang="0">
                  <a:pos x="16" y="97"/>
                </a:cxn>
                <a:cxn ang="0">
                  <a:pos x="3" y="83"/>
                </a:cxn>
                <a:cxn ang="0">
                  <a:pos x="3" y="70"/>
                </a:cxn>
                <a:cxn ang="0">
                  <a:pos x="15" y="74"/>
                </a:cxn>
                <a:cxn ang="0">
                  <a:pos x="27" y="86"/>
                </a:cxn>
                <a:cxn ang="0">
                  <a:pos x="31" y="31"/>
                </a:cxn>
                <a:cxn ang="0">
                  <a:pos x="33" y="23"/>
                </a:cxn>
                <a:cxn ang="0">
                  <a:pos x="41" y="8"/>
                </a:cxn>
                <a:cxn ang="0">
                  <a:pos x="62" y="0"/>
                </a:cxn>
                <a:cxn ang="0">
                  <a:pos x="61" y="8"/>
                </a:cxn>
                <a:cxn ang="0">
                  <a:pos x="53" y="23"/>
                </a:cxn>
                <a:cxn ang="0">
                  <a:pos x="35" y="31"/>
                </a:cxn>
                <a:cxn ang="0">
                  <a:pos x="35" y="75"/>
                </a:cxn>
                <a:cxn ang="0">
                  <a:pos x="39" y="62"/>
                </a:cxn>
                <a:cxn ang="0">
                  <a:pos x="54" y="48"/>
                </a:cxn>
                <a:cxn ang="0">
                  <a:pos x="68" y="48"/>
                </a:cxn>
                <a:cxn ang="0">
                  <a:pos x="66" y="59"/>
                </a:cxn>
                <a:cxn ang="0">
                  <a:pos x="58" y="72"/>
                </a:cxn>
                <a:cxn ang="0">
                  <a:pos x="35" y="82"/>
                </a:cxn>
                <a:cxn ang="0">
                  <a:pos x="35" y="143"/>
                </a:cxn>
                <a:cxn ang="0">
                  <a:pos x="38" y="132"/>
                </a:cxn>
                <a:cxn ang="0">
                  <a:pos x="49" y="122"/>
                </a:cxn>
                <a:cxn ang="0">
                  <a:pos x="60" y="122"/>
                </a:cxn>
                <a:cxn ang="0">
                  <a:pos x="58" y="133"/>
                </a:cxn>
                <a:cxn ang="0">
                  <a:pos x="47" y="144"/>
                </a:cxn>
                <a:cxn ang="0">
                  <a:pos x="35" y="25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/>
              <a:ahLst/>
              <a:cxnLst>
                <a:cxn ang="0">
                  <a:pos x="52" y="272"/>
                </a:cxn>
                <a:cxn ang="0">
                  <a:pos x="44" y="270"/>
                </a:cxn>
                <a:cxn ang="0">
                  <a:pos x="26" y="265"/>
                </a:cxn>
                <a:cxn ang="0">
                  <a:pos x="8" y="249"/>
                </a:cxn>
                <a:cxn ang="0">
                  <a:pos x="0" y="219"/>
                </a:cxn>
                <a:cxn ang="0">
                  <a:pos x="8" y="219"/>
                </a:cxn>
                <a:cxn ang="0">
                  <a:pos x="25" y="223"/>
                </a:cxn>
                <a:cxn ang="0">
                  <a:pos x="41" y="235"/>
                </a:cxn>
                <a:cxn ang="0">
                  <a:pos x="52" y="265"/>
                </a:cxn>
                <a:cxn ang="0">
                  <a:pos x="50" y="168"/>
                </a:cxn>
                <a:cxn ang="0">
                  <a:pos x="35" y="165"/>
                </a:cxn>
                <a:cxn ang="0">
                  <a:pos x="17" y="156"/>
                </a:cxn>
                <a:cxn ang="0">
                  <a:pos x="3" y="134"/>
                </a:cxn>
                <a:cxn ang="0">
                  <a:pos x="3" y="116"/>
                </a:cxn>
                <a:cxn ang="0">
                  <a:pos x="19" y="120"/>
                </a:cxn>
                <a:cxn ang="0">
                  <a:pos x="39" y="133"/>
                </a:cxn>
                <a:cxn ang="0">
                  <a:pos x="52" y="161"/>
                </a:cxn>
                <a:cxn ang="0">
                  <a:pos x="53" y="50"/>
                </a:cxn>
                <a:cxn ang="0">
                  <a:pos x="54" y="36"/>
                </a:cxn>
                <a:cxn ang="0">
                  <a:pos x="65" y="17"/>
                </a:cxn>
                <a:cxn ang="0">
                  <a:pos x="87" y="3"/>
                </a:cxn>
                <a:cxn ang="0">
                  <a:pos x="103" y="3"/>
                </a:cxn>
                <a:cxn ang="0">
                  <a:pos x="99" y="21"/>
                </a:cxn>
                <a:cxn ang="0">
                  <a:pos x="84" y="42"/>
                </a:cxn>
                <a:cxn ang="0">
                  <a:pos x="58" y="52"/>
                </a:cxn>
                <a:cxn ang="0">
                  <a:pos x="58" y="127"/>
                </a:cxn>
                <a:cxn ang="0">
                  <a:pos x="61" y="112"/>
                </a:cxn>
                <a:cxn ang="0">
                  <a:pos x="72" y="94"/>
                </a:cxn>
                <a:cxn ang="0">
                  <a:pos x="93" y="80"/>
                </a:cxn>
                <a:cxn ang="0">
                  <a:pos x="111" y="80"/>
                </a:cxn>
                <a:cxn ang="0">
                  <a:pos x="111" y="91"/>
                </a:cxn>
                <a:cxn ang="0">
                  <a:pos x="107" y="108"/>
                </a:cxn>
                <a:cxn ang="0">
                  <a:pos x="91" y="126"/>
                </a:cxn>
                <a:cxn ang="0">
                  <a:pos x="58" y="135"/>
                </a:cxn>
                <a:cxn ang="0">
                  <a:pos x="58" y="236"/>
                </a:cxn>
                <a:cxn ang="0">
                  <a:pos x="61" y="223"/>
                </a:cxn>
                <a:cxn ang="0">
                  <a:pos x="73" y="208"/>
                </a:cxn>
                <a:cxn ang="0">
                  <a:pos x="97" y="200"/>
                </a:cxn>
                <a:cxn ang="0">
                  <a:pos x="99" y="207"/>
                </a:cxn>
                <a:cxn ang="0">
                  <a:pos x="97" y="220"/>
                </a:cxn>
                <a:cxn ang="0">
                  <a:pos x="87" y="235"/>
                </a:cxn>
                <a:cxn ang="0">
                  <a:pos x="58" y="245"/>
                </a:cxn>
                <a:cxn ang="0">
                  <a:pos x="52" y="42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gray">
            <a:xfrm>
              <a:off x="2065" y="361"/>
              <a:ext cx="100" cy="228"/>
            </a:xfrm>
            <a:custGeom>
              <a:avLst/>
              <a:gdLst/>
              <a:ahLst/>
              <a:cxnLst>
                <a:cxn ang="0">
                  <a:pos x="52" y="176"/>
                </a:cxn>
                <a:cxn ang="0">
                  <a:pos x="59" y="176"/>
                </a:cxn>
                <a:cxn ang="0">
                  <a:pos x="74" y="169"/>
                </a:cxn>
                <a:cxn ang="0">
                  <a:pos x="86" y="154"/>
                </a:cxn>
                <a:cxn ang="0">
                  <a:pos x="86" y="141"/>
                </a:cxn>
                <a:cxn ang="0">
                  <a:pos x="74" y="143"/>
                </a:cxn>
                <a:cxn ang="0">
                  <a:pos x="58" y="158"/>
                </a:cxn>
                <a:cxn ang="0">
                  <a:pos x="52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2" y="115"/>
                </a:cxn>
                <a:cxn ang="0">
                  <a:pos x="55" y="48"/>
                </a:cxn>
                <a:cxn ang="0">
                  <a:pos x="67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3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1" y="3"/>
                </a:cxn>
                <a:cxn ang="0">
                  <a:pos x="5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5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5" y="132"/>
                </a:cxn>
                <a:cxn ang="0">
                  <a:pos x="47" y="141"/>
                </a:cxn>
                <a:cxn ang="0">
                  <a:pos x="52" y="228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gray">
            <a:xfrm>
              <a:off x="2921" y="361"/>
              <a:ext cx="100" cy="228"/>
            </a:xfrm>
            <a:custGeom>
              <a:avLst/>
              <a:gdLst/>
              <a:ahLst/>
              <a:cxnLst>
                <a:cxn ang="0">
                  <a:pos x="53" y="176"/>
                </a:cxn>
                <a:cxn ang="0">
                  <a:pos x="60" y="176"/>
                </a:cxn>
                <a:cxn ang="0">
                  <a:pos x="74" y="169"/>
                </a:cxn>
                <a:cxn ang="0">
                  <a:pos x="87" y="154"/>
                </a:cxn>
                <a:cxn ang="0">
                  <a:pos x="87" y="141"/>
                </a:cxn>
                <a:cxn ang="0">
                  <a:pos x="74" y="143"/>
                </a:cxn>
                <a:cxn ang="0">
                  <a:pos x="60" y="158"/>
                </a:cxn>
                <a:cxn ang="0">
                  <a:pos x="53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3" y="115"/>
                </a:cxn>
                <a:cxn ang="0">
                  <a:pos x="56" y="48"/>
                </a:cxn>
                <a:cxn ang="0">
                  <a:pos x="68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4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2" y="3"/>
                </a:cxn>
                <a:cxn ang="0">
                  <a:pos x="6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6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6" y="132"/>
                </a:cxn>
                <a:cxn ang="0">
                  <a:pos x="47" y="141"/>
                </a:cxn>
                <a:cxn ang="0">
                  <a:pos x="53" y="228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gray">
            <a:xfrm>
              <a:off x="2273" y="187"/>
              <a:ext cx="175" cy="402"/>
            </a:xfrm>
            <a:custGeom>
              <a:avLst/>
              <a:gdLst/>
              <a:ahLst/>
              <a:cxnLst>
                <a:cxn ang="0">
                  <a:pos x="93" y="309"/>
                </a:cxn>
                <a:cxn ang="0">
                  <a:pos x="101" y="309"/>
                </a:cxn>
                <a:cxn ang="0">
                  <a:pos x="118" y="304"/>
                </a:cxn>
                <a:cxn ang="0">
                  <a:pos x="138" y="292"/>
                </a:cxn>
                <a:cxn ang="0">
                  <a:pos x="152" y="266"/>
                </a:cxn>
                <a:cxn ang="0">
                  <a:pos x="152" y="247"/>
                </a:cxn>
                <a:cxn ang="0">
                  <a:pos x="138" y="250"/>
                </a:cxn>
                <a:cxn ang="0">
                  <a:pos x="120" y="259"/>
                </a:cxn>
                <a:cxn ang="0">
                  <a:pos x="99" y="285"/>
                </a:cxn>
                <a:cxn ang="0">
                  <a:pos x="93" y="207"/>
                </a:cxn>
                <a:cxn ang="0">
                  <a:pos x="102" y="205"/>
                </a:cxn>
                <a:cxn ang="0">
                  <a:pos x="122" y="200"/>
                </a:cxn>
                <a:cxn ang="0">
                  <a:pos x="147" y="185"/>
                </a:cxn>
                <a:cxn ang="0">
                  <a:pos x="163" y="155"/>
                </a:cxn>
                <a:cxn ang="0">
                  <a:pos x="163" y="134"/>
                </a:cxn>
                <a:cxn ang="0">
                  <a:pos x="149" y="135"/>
                </a:cxn>
                <a:cxn ang="0">
                  <a:pos x="129" y="142"/>
                </a:cxn>
                <a:cxn ang="0">
                  <a:pos x="107" y="162"/>
                </a:cxn>
                <a:cxn ang="0">
                  <a:pos x="93" y="201"/>
                </a:cxn>
                <a:cxn ang="0">
                  <a:pos x="95" y="83"/>
                </a:cxn>
                <a:cxn ang="0">
                  <a:pos x="110" y="81"/>
                </a:cxn>
                <a:cxn ang="0">
                  <a:pos x="134" y="73"/>
                </a:cxn>
                <a:cxn ang="0">
                  <a:pos x="157" y="54"/>
                </a:cxn>
                <a:cxn ang="0">
                  <a:pos x="174" y="23"/>
                </a:cxn>
                <a:cxn ang="0">
                  <a:pos x="174" y="0"/>
                </a:cxn>
                <a:cxn ang="0">
                  <a:pos x="157" y="2"/>
                </a:cxn>
                <a:cxn ang="0">
                  <a:pos x="133" y="10"/>
                </a:cxn>
                <a:cxn ang="0">
                  <a:pos x="107" y="33"/>
                </a:cxn>
                <a:cxn ang="0">
                  <a:pos x="87" y="77"/>
                </a:cxn>
                <a:cxn ang="0">
                  <a:pos x="85" y="68"/>
                </a:cxn>
                <a:cxn ang="0">
                  <a:pos x="75" y="46"/>
                </a:cxn>
                <a:cxn ang="0">
                  <a:pos x="55" y="21"/>
                </a:cxn>
                <a:cxn ang="0">
                  <a:pos x="22" y="3"/>
                </a:cxn>
                <a:cxn ang="0">
                  <a:pos x="1" y="3"/>
                </a:cxn>
                <a:cxn ang="0">
                  <a:pos x="4" y="18"/>
                </a:cxn>
                <a:cxn ang="0">
                  <a:pos x="12" y="42"/>
                </a:cxn>
                <a:cxn ang="0">
                  <a:pos x="31" y="65"/>
                </a:cxn>
                <a:cxn ang="0">
                  <a:pos x="62" y="81"/>
                </a:cxn>
                <a:cxn ang="0">
                  <a:pos x="82" y="238"/>
                </a:cxn>
                <a:cxn ang="0">
                  <a:pos x="80" y="228"/>
                </a:cxn>
                <a:cxn ang="0">
                  <a:pos x="72" y="207"/>
                </a:cxn>
                <a:cxn ang="0">
                  <a:pos x="55" y="185"/>
                </a:cxn>
                <a:cxn ang="0">
                  <a:pos x="21" y="176"/>
                </a:cxn>
                <a:cxn ang="0">
                  <a:pos x="22" y="185"/>
                </a:cxn>
                <a:cxn ang="0">
                  <a:pos x="28" y="205"/>
                </a:cxn>
                <a:cxn ang="0">
                  <a:pos x="41" y="230"/>
                </a:cxn>
                <a:cxn ang="0">
                  <a:pos x="66" y="246"/>
                </a:cxn>
                <a:cxn ang="0">
                  <a:pos x="82" y="402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gray">
            <a:xfrm>
              <a:off x="2161" y="216"/>
              <a:ext cx="97" cy="373"/>
            </a:xfrm>
            <a:custGeom>
              <a:avLst/>
              <a:gdLst/>
              <a:ahLst/>
              <a:cxnLst>
                <a:cxn ang="0">
                  <a:pos x="52" y="237"/>
                </a:cxn>
                <a:cxn ang="0">
                  <a:pos x="59" y="237"/>
                </a:cxn>
                <a:cxn ang="0">
                  <a:pos x="74" y="232"/>
                </a:cxn>
                <a:cxn ang="0">
                  <a:pos x="90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1" y="197"/>
                </a:cxn>
                <a:cxn ang="0">
                  <a:pos x="56" y="215"/>
                </a:cxn>
                <a:cxn ang="0">
                  <a:pos x="52" y="147"/>
                </a:cxn>
                <a:cxn ang="0">
                  <a:pos x="59" y="147"/>
                </a:cxn>
                <a:cxn ang="0">
                  <a:pos x="74" y="141"/>
                </a:cxn>
                <a:cxn ang="0">
                  <a:pos x="90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1" y="109"/>
                </a:cxn>
                <a:cxn ang="0">
                  <a:pos x="56" y="126"/>
                </a:cxn>
                <a:cxn ang="0">
                  <a:pos x="52" y="46"/>
                </a:cxn>
                <a:cxn ang="0">
                  <a:pos x="51" y="37"/>
                </a:cxn>
                <a:cxn ang="0">
                  <a:pos x="45" y="23"/>
                </a:cxn>
                <a:cxn ang="0">
                  <a:pos x="32" y="6"/>
                </a:cxn>
                <a:cxn ang="0">
                  <a:pos x="6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3" y="43"/>
                </a:cxn>
                <a:cxn ang="0">
                  <a:pos x="45" y="113"/>
                </a:cxn>
                <a:cxn ang="0">
                  <a:pos x="45" y="106"/>
                </a:cxn>
                <a:cxn ang="0">
                  <a:pos x="40" y="90"/>
                </a:cxn>
                <a:cxn ang="0">
                  <a:pos x="27" y="75"/>
                </a:cxn>
                <a:cxn ang="0">
                  <a:pos x="1" y="67"/>
                </a:cxn>
                <a:cxn ang="0">
                  <a:pos x="0" y="75"/>
                </a:cxn>
                <a:cxn ang="0">
                  <a:pos x="2" y="91"/>
                </a:cxn>
                <a:cxn ang="0">
                  <a:pos x="14" y="109"/>
                </a:cxn>
                <a:cxn ang="0">
                  <a:pos x="45" y="118"/>
                </a:cxn>
                <a:cxn ang="0">
                  <a:pos x="45" y="207"/>
                </a:cxn>
                <a:cxn ang="0">
                  <a:pos x="43" y="195"/>
                </a:cxn>
                <a:cxn ang="0">
                  <a:pos x="33" y="182"/>
                </a:cxn>
                <a:cxn ang="0">
                  <a:pos x="12" y="175"/>
                </a:cxn>
                <a:cxn ang="0">
                  <a:pos x="10" y="182"/>
                </a:cxn>
                <a:cxn ang="0">
                  <a:pos x="13" y="197"/>
                </a:cxn>
                <a:cxn ang="0">
                  <a:pos x="29" y="211"/>
                </a:cxn>
                <a:cxn ang="0">
                  <a:pos x="45" y="373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gray">
            <a:xfrm>
              <a:off x="2708" y="216"/>
              <a:ext cx="97" cy="373"/>
            </a:xfrm>
            <a:custGeom>
              <a:avLst/>
              <a:gdLst/>
              <a:ahLst/>
              <a:cxnLst>
                <a:cxn ang="0">
                  <a:pos x="51" y="237"/>
                </a:cxn>
                <a:cxn ang="0">
                  <a:pos x="60" y="237"/>
                </a:cxn>
                <a:cxn ang="0">
                  <a:pos x="74" y="232"/>
                </a:cxn>
                <a:cxn ang="0">
                  <a:pos x="91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2" y="197"/>
                </a:cxn>
                <a:cxn ang="0">
                  <a:pos x="55" y="215"/>
                </a:cxn>
                <a:cxn ang="0">
                  <a:pos x="51" y="147"/>
                </a:cxn>
                <a:cxn ang="0">
                  <a:pos x="60" y="147"/>
                </a:cxn>
                <a:cxn ang="0">
                  <a:pos x="74" y="141"/>
                </a:cxn>
                <a:cxn ang="0">
                  <a:pos x="91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2" y="109"/>
                </a:cxn>
                <a:cxn ang="0">
                  <a:pos x="55" y="126"/>
                </a:cxn>
                <a:cxn ang="0">
                  <a:pos x="51" y="46"/>
                </a:cxn>
                <a:cxn ang="0">
                  <a:pos x="51" y="37"/>
                </a:cxn>
                <a:cxn ang="0">
                  <a:pos x="46" y="23"/>
                </a:cxn>
                <a:cxn ang="0">
                  <a:pos x="33" y="6"/>
                </a:cxn>
                <a:cxn ang="0">
                  <a:pos x="7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4" y="43"/>
                </a:cxn>
                <a:cxn ang="0">
                  <a:pos x="46" y="113"/>
                </a:cxn>
                <a:cxn ang="0">
                  <a:pos x="46" y="106"/>
                </a:cxn>
                <a:cxn ang="0">
                  <a:pos x="41" y="90"/>
                </a:cxn>
                <a:cxn ang="0">
                  <a:pos x="27" y="75"/>
                </a:cxn>
                <a:cxn ang="0">
                  <a:pos x="0" y="67"/>
                </a:cxn>
                <a:cxn ang="0">
                  <a:pos x="0" y="75"/>
                </a:cxn>
                <a:cxn ang="0">
                  <a:pos x="3" y="91"/>
                </a:cxn>
                <a:cxn ang="0">
                  <a:pos x="15" y="109"/>
                </a:cxn>
                <a:cxn ang="0">
                  <a:pos x="46" y="118"/>
                </a:cxn>
                <a:cxn ang="0">
                  <a:pos x="46" y="207"/>
                </a:cxn>
                <a:cxn ang="0">
                  <a:pos x="43" y="195"/>
                </a:cxn>
                <a:cxn ang="0">
                  <a:pos x="34" y="182"/>
                </a:cxn>
                <a:cxn ang="0">
                  <a:pos x="12" y="175"/>
                </a:cxn>
                <a:cxn ang="0">
                  <a:pos x="11" y="182"/>
                </a:cxn>
                <a:cxn ang="0">
                  <a:pos x="14" y="197"/>
                </a:cxn>
                <a:cxn ang="0">
                  <a:pos x="30" y="211"/>
                </a:cxn>
                <a:cxn ang="0">
                  <a:pos x="46" y="373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49" name="Freeform 25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/>
            <a:ahLst/>
            <a:cxnLst>
              <a:cxn ang="0">
                <a:pos x="4" y="198"/>
              </a:cxn>
              <a:cxn ang="0">
                <a:pos x="5651" y="198"/>
              </a:cxn>
              <a:cxn ang="0">
                <a:pos x="5646" y="94"/>
              </a:cxn>
              <a:cxn ang="0">
                <a:pos x="1491" y="94"/>
              </a:cxn>
              <a:cxn ang="0">
                <a:pos x="1343" y="2"/>
              </a:cxn>
              <a:cxn ang="0">
                <a:pos x="0" y="0"/>
              </a:cxn>
              <a:cxn ang="0">
                <a:pos x="4" y="198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50" name="Freeform 26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/>
            <a:ahLst/>
            <a:cxnLst>
              <a:cxn ang="0">
                <a:pos x="0" y="176"/>
              </a:cxn>
              <a:cxn ang="0">
                <a:pos x="5650" y="169"/>
              </a:cxn>
              <a:cxn ang="0">
                <a:pos x="5646" y="95"/>
              </a:cxn>
              <a:cxn ang="0">
                <a:pos x="1478" y="95"/>
              </a:cxn>
              <a:cxn ang="0">
                <a:pos x="1317" y="3"/>
              </a:cxn>
              <a:cxn ang="0">
                <a:pos x="0" y="0"/>
              </a:cxn>
              <a:cxn ang="0">
                <a:pos x="0" y="176"/>
              </a:cxn>
            </a:cxnLst>
            <a:rect l="0" t="0" r="r" b="b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51" name="Freeform 27" descr="Dark upward diagonal"/>
          <p:cNvSpPr>
            <a:spLocks/>
          </p:cNvSpPr>
          <p:nvPr/>
        </p:nvSpPr>
        <p:spPr bwMode="gray">
          <a:xfrm>
            <a:off x="92075" y="98425"/>
            <a:ext cx="8956675" cy="179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82" y="0"/>
              </a:cxn>
              <a:cxn ang="0">
                <a:pos x="5639" y="45"/>
              </a:cxn>
              <a:cxn ang="0">
                <a:pos x="5636" y="113"/>
              </a:cxn>
              <a:cxn ang="0">
                <a:pos x="0" y="113"/>
              </a:cxn>
              <a:cxn ang="0">
                <a:pos x="0" y="0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52" name="Freeform 28"/>
          <p:cNvSpPr>
            <a:spLocks/>
          </p:cNvSpPr>
          <p:nvPr/>
        </p:nvSpPr>
        <p:spPr bwMode="gray">
          <a:xfrm>
            <a:off x="92075" y="307975"/>
            <a:ext cx="8955088" cy="938213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53" name="Freeform 29"/>
          <p:cNvSpPr>
            <a:spLocks/>
          </p:cNvSpPr>
          <p:nvPr/>
        </p:nvSpPr>
        <p:spPr bwMode="gray">
          <a:xfrm>
            <a:off x="92075" y="306388"/>
            <a:ext cx="8955088" cy="836612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9" name="Freeform 35"/>
          <p:cNvSpPr>
            <a:spLocks/>
          </p:cNvSpPr>
          <p:nvPr/>
        </p:nvSpPr>
        <p:spPr bwMode="gray">
          <a:xfrm>
            <a:off x="6896100" y="1047750"/>
            <a:ext cx="2155825" cy="52388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358" y="0"/>
              </a:cxn>
              <a:cxn ang="0">
                <a:pos x="1356" y="32"/>
              </a:cxn>
              <a:cxn ang="0">
                <a:pos x="60" y="33"/>
              </a:cxn>
              <a:cxn ang="0">
                <a:pos x="0" y="2"/>
              </a:cxn>
            </a:cxnLst>
            <a:rect l="0" t="0" r="r" b="b"/>
            <a:pathLst>
              <a:path w="1358" h="33">
                <a:moveTo>
                  <a:pt x="0" y="2"/>
                </a:moveTo>
                <a:lnTo>
                  <a:pt x="1358" y="0"/>
                </a:lnTo>
                <a:lnTo>
                  <a:pt x="1356" y="32"/>
                </a:lnTo>
                <a:lnTo>
                  <a:pt x="60" y="33"/>
                </a:lnTo>
                <a:lnTo>
                  <a:pt x="0" y="2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38125"/>
            <a:ext cx="64770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38275"/>
            <a:ext cx="82296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116763" y="6323013"/>
            <a:ext cx="16160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</a:defRPr>
            </a:lvl1pPr>
          </a:lstStyle>
          <a:p>
            <a:fld id="{F6D84CF6-9893-4FFA-9699-73DE5EFC2F6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54" name="Rectangle 30" descr="7"/>
          <p:cNvSpPr>
            <a:spLocks noChangeArrowheads="1"/>
          </p:cNvSpPr>
          <p:nvPr/>
        </p:nvSpPr>
        <p:spPr bwMode="gray">
          <a:xfrm>
            <a:off x="8245475" y="415925"/>
            <a:ext cx="534988" cy="546100"/>
          </a:xfrm>
          <a:prstGeom prst="rect">
            <a:avLst/>
          </a:prstGeom>
          <a:blipFill dpi="0" rotWithShape="1">
            <a:blip r:embed="rId17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5" name="Rectangle 31" descr="4"/>
          <p:cNvSpPr>
            <a:spLocks noChangeArrowheads="1"/>
          </p:cNvSpPr>
          <p:nvPr/>
        </p:nvSpPr>
        <p:spPr bwMode="gray">
          <a:xfrm>
            <a:off x="7620000" y="415925"/>
            <a:ext cx="534988" cy="546100"/>
          </a:xfrm>
          <a:prstGeom prst="rect">
            <a:avLst/>
          </a:prstGeom>
          <a:blipFill dpi="0" rotWithShape="1">
            <a:blip r:embed="rId18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gray">
          <a:xfrm>
            <a:off x="7000875" y="415925"/>
            <a:ext cx="534988" cy="5461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68267" y="6477000"/>
            <a:ext cx="16081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smtClean="0">
                <a:latin typeface="+mn-lt"/>
              </a:rPr>
              <a:t>www.trungtamtinhoc.edu.vn</a:t>
            </a:r>
            <a:endParaRPr lang="en-US" sz="900">
              <a:latin typeface="+mn-lt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54" grpId="0" animBg="1"/>
      <p:bldP spid="1055" grpId="0" animBg="1"/>
      <p:bldP spid="1060" grpId="0" animBg="1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24200" y="1857364"/>
            <a:ext cx="6019800" cy="1470025"/>
          </a:xfrm>
        </p:spPr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</a:rPr>
              <a:t>I.P.M</a:t>
            </a:r>
            <a:r>
              <a:rPr lang="en-US" sz="6000" dirty="0" smtClean="0">
                <a:solidFill>
                  <a:srgbClr val="002060"/>
                </a:solidFill>
              </a:rPr>
              <a:t> IN PLANT</a:t>
            </a:r>
            <a:endParaRPr lang="en-US" sz="13800" dirty="0">
              <a:solidFill>
                <a:srgbClr val="00206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Isra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642918"/>
            <a:ext cx="3098714" cy="2253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158" y="1714488"/>
            <a:ext cx="842965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400" b="1" dirty="0" smtClean="0">
                <a:solidFill>
                  <a:srgbClr val="002060"/>
                </a:solidFill>
              </a:rPr>
              <a:t>Recording the levels of pests and their natural enemies</a:t>
            </a:r>
          </a:p>
          <a:p>
            <a:pPr>
              <a:buFont typeface="Arial" pitchFamily="34" charset="0"/>
              <a:buChar char="•"/>
            </a:pPr>
            <a:r>
              <a:rPr lang="en-US" sz="3400" b="1" dirty="0" smtClean="0">
                <a:solidFill>
                  <a:srgbClr val="002060"/>
                </a:solidFill>
              </a:rPr>
              <a:t>Economic thresholds</a:t>
            </a:r>
          </a:p>
          <a:p>
            <a:pPr>
              <a:buFont typeface="Arial" pitchFamily="34" charset="0"/>
              <a:buChar char="•"/>
            </a:pPr>
            <a:r>
              <a:rPr lang="en-US" sz="3400" b="1" dirty="0" smtClean="0">
                <a:solidFill>
                  <a:srgbClr val="002060"/>
                </a:solidFill>
              </a:rPr>
              <a:t>Use and timing of appropriate management tools</a:t>
            </a:r>
          </a:p>
          <a:p>
            <a:pPr>
              <a:buFont typeface="Arial" pitchFamily="34" charset="0"/>
              <a:buChar char="•"/>
            </a:pPr>
            <a:r>
              <a:rPr lang="en-US" sz="3400" b="1" dirty="0" smtClean="0">
                <a:solidFill>
                  <a:srgbClr val="002060"/>
                </a:solidFill>
              </a:rPr>
              <a:t>Resistance management strategies</a:t>
            </a:r>
            <a:r>
              <a:rPr lang="en-US" sz="3400" dirty="0" smtClean="0">
                <a:solidFill>
                  <a:srgbClr val="002060"/>
                </a:solidFill>
              </a:rPr>
              <a:t>.</a:t>
            </a:r>
            <a:endParaRPr lang="en-US" sz="3400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0034" y="285728"/>
            <a:ext cx="70009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C00000"/>
                </a:solidFill>
              </a:rPr>
              <a:t>IPM Program Components</a:t>
            </a:r>
            <a:br>
              <a:rPr lang="en-US" sz="4400" dirty="0" smtClean="0">
                <a:solidFill>
                  <a:srgbClr val="C00000"/>
                </a:solidFill>
              </a:rPr>
            </a:b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p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000108"/>
            <a:ext cx="6971429" cy="464347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14282" y="214290"/>
            <a:ext cx="8686800" cy="1000132"/>
          </a:xfrm>
          <a:prstGeom prst="rect">
            <a:avLst/>
          </a:prstGeom>
        </p:spPr>
        <p:txBody>
          <a:bodyPr/>
          <a:lstStyle/>
          <a:p>
            <a:r>
              <a:rPr lang="en-US" sz="4400" b="1" kern="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IPM methods</a:t>
            </a: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5"/>
            <a:ext cx="7715303" cy="502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282" y="1142984"/>
            <a:ext cx="87154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u="sng" dirty="0" smtClean="0">
                <a:solidFill>
                  <a:srgbClr val="002060"/>
                </a:solidFill>
              </a:rPr>
              <a:t>Biological Control</a:t>
            </a:r>
            <a:r>
              <a:rPr lang="en-US" sz="4000" dirty="0" smtClean="0">
                <a:solidFill>
                  <a:srgbClr val="002060"/>
                </a:solidFill>
              </a:rPr>
              <a:t>: is the use of living organisms to suppress pest populations. </a:t>
            </a:r>
          </a:p>
          <a:p>
            <a:r>
              <a:rPr lang="en-US" sz="4000" dirty="0" smtClean="0">
                <a:solidFill>
                  <a:srgbClr val="002060"/>
                </a:solidFill>
              </a:rPr>
              <a:t>The build-up of natural enemies in a crop and surrounding </a:t>
            </a:r>
            <a:r>
              <a:rPr lang="en-US" sz="4000" dirty="0" err="1" smtClean="0">
                <a:solidFill>
                  <a:srgbClr val="002060"/>
                </a:solidFill>
              </a:rPr>
              <a:t>bushland</a:t>
            </a:r>
            <a:r>
              <a:rPr lang="en-US" sz="4000" dirty="0" smtClean="0">
                <a:solidFill>
                  <a:srgbClr val="002060"/>
                </a:solidFill>
              </a:rPr>
              <a:t> may assist in keeping pests below the level that can cause economic damage.</a:t>
            </a:r>
            <a:endParaRPr lang="en-US" sz="4000" dirty="0">
              <a:solidFill>
                <a:srgbClr val="002060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14282" y="214290"/>
            <a:ext cx="8686800" cy="1000132"/>
          </a:xfrm>
          <a:prstGeom prst="rect">
            <a:avLst/>
          </a:prstGeom>
        </p:spPr>
        <p:txBody>
          <a:bodyPr/>
          <a:lstStyle/>
          <a:p>
            <a:r>
              <a:rPr lang="en-US" sz="4400" b="1" kern="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IPM methods</a:t>
            </a: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dolia_eating_icer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071546"/>
            <a:ext cx="6067832" cy="4653053"/>
          </a:xfrm>
          <a:prstGeom prst="rect">
            <a:avLst/>
          </a:prstGeom>
        </p:spPr>
      </p:pic>
      <p:pic>
        <p:nvPicPr>
          <p:cNvPr id="4" name="Picture 3" descr="assassin-bug-CP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1071546"/>
            <a:ext cx="6181144" cy="464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34" y="1643050"/>
            <a:ext cx="850112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u="sng" dirty="0" smtClean="0">
                <a:solidFill>
                  <a:srgbClr val="002060"/>
                </a:solidFill>
              </a:rPr>
              <a:t>Cultural Control</a:t>
            </a:r>
            <a:r>
              <a:rPr lang="en-US" sz="4000" b="1" dirty="0" smtClean="0">
                <a:solidFill>
                  <a:srgbClr val="002060"/>
                </a:solidFill>
              </a:rPr>
              <a:t>: </a:t>
            </a:r>
            <a:r>
              <a:rPr lang="en-US" sz="4000" b="1" dirty="0" smtClean="0">
                <a:solidFill>
                  <a:srgbClr val="002060"/>
                </a:solidFill>
              </a:rPr>
              <a:t>Using </a:t>
            </a:r>
            <a:r>
              <a:rPr lang="en-US" sz="4000" b="1" dirty="0" smtClean="0">
                <a:solidFill>
                  <a:srgbClr val="002060"/>
                </a:solidFill>
              </a:rPr>
              <a:t>specific crop production practices to reduce pest populations or avoid pest injury to crops 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14282" y="214290"/>
            <a:ext cx="8686800" cy="1000132"/>
          </a:xfrm>
          <a:prstGeom prst="rect">
            <a:avLst/>
          </a:prstGeom>
        </p:spPr>
        <p:txBody>
          <a:bodyPr/>
          <a:lstStyle/>
          <a:p>
            <a:r>
              <a:rPr lang="en-US" sz="4400" b="1" kern="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IPM methods</a:t>
            </a: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ulturalWeedContr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2435"/>
            <a:ext cx="7429520" cy="552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4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857232"/>
            <a:ext cx="5643602" cy="42327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4282" y="4572008"/>
            <a:ext cx="8572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u="sng" dirty="0" smtClean="0">
                <a:solidFill>
                  <a:srgbClr val="002060"/>
                </a:solidFill>
              </a:rPr>
              <a:t>Chemical Control</a:t>
            </a:r>
            <a:r>
              <a:rPr lang="en-US" sz="4000" dirty="0" smtClean="0">
                <a:solidFill>
                  <a:srgbClr val="002060"/>
                </a:solidFill>
              </a:rPr>
              <a:t>: is the management of pests with pesticides or growth inhibitors</a:t>
            </a:r>
            <a:endParaRPr lang="en-US" sz="4000" u="sng" dirty="0">
              <a:solidFill>
                <a:srgbClr val="002060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14282" y="214290"/>
            <a:ext cx="8686800" cy="1000132"/>
          </a:xfrm>
          <a:prstGeom prst="rect">
            <a:avLst/>
          </a:prstGeom>
        </p:spPr>
        <p:txBody>
          <a:bodyPr/>
          <a:lstStyle/>
          <a:p>
            <a:r>
              <a:rPr lang="en-US" sz="4400" b="1" kern="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IPM methods</a:t>
            </a: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/>
              <a:t>Thank You!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71472" y="1071546"/>
            <a:ext cx="7696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90513" indent="-290513" algn="l">
              <a:buClr>
                <a:srgbClr val="FF3300"/>
              </a:buClr>
              <a:buFont typeface="Arial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  <a:cs typeface="David" pitchFamily="2" charset="-79"/>
              </a:rPr>
              <a:t>Color, taste, no injuries, </a:t>
            </a:r>
            <a:r>
              <a:rPr lang="en-US" sz="3200" dirty="0">
                <a:solidFill>
                  <a:srgbClr val="3E2040"/>
                </a:solidFill>
                <a:cs typeface="David" pitchFamily="2" charset="-79"/>
              </a:rPr>
              <a:t>no chemicals</a:t>
            </a:r>
            <a:endParaRPr lang="he-IL" sz="3200" dirty="0">
              <a:solidFill>
                <a:srgbClr val="3E2040"/>
              </a:solidFill>
              <a:cs typeface="David" pitchFamily="2" charset="-79"/>
            </a:endParaRPr>
          </a:p>
          <a:p>
            <a:pPr marL="290513" indent="-290513" algn="l">
              <a:buClr>
                <a:srgbClr val="FF3300"/>
              </a:buClr>
              <a:buFont typeface="Arial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  <a:cs typeface="David" pitchFamily="2" charset="-79"/>
              </a:rPr>
              <a:t>Friendly management</a:t>
            </a:r>
            <a:endParaRPr lang="he-IL" sz="3200" dirty="0">
              <a:solidFill>
                <a:srgbClr val="002060"/>
              </a:solidFill>
              <a:cs typeface="David" pitchFamily="2" charset="-79"/>
            </a:endParaRPr>
          </a:p>
          <a:p>
            <a:pPr marL="290513" indent="-290513" algn="l">
              <a:buClr>
                <a:srgbClr val="FF3300"/>
              </a:buClr>
              <a:buFont typeface="Arial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  <a:cs typeface="David" pitchFamily="2" charset="-79"/>
              </a:rPr>
              <a:t>Economic to the grower</a:t>
            </a:r>
          </a:p>
        </p:txBody>
      </p:sp>
      <p:pic>
        <p:nvPicPr>
          <p:cNvPr id="3076" name="Picture 4" descr="priba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7275" y="2524125"/>
            <a:ext cx="4276725" cy="4333875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571472" y="300038"/>
            <a:ext cx="6157941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David" pitchFamily="2" charset="-79"/>
              </a:rPr>
              <a:t>High Quality  </a:t>
            </a:r>
            <a:r>
              <a:rPr 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David" pitchFamily="2" charset="-79"/>
              </a:rPr>
              <a:t>Products</a:t>
            </a:r>
            <a:endParaRPr lang="he-IL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David" pitchFamily="2" charset="-79"/>
            </a:endParaRPr>
          </a:p>
        </p:txBody>
      </p:sp>
      <p:pic>
        <p:nvPicPr>
          <p:cNvPr id="3078" name="Picture 6" descr="freshfrui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" y="3781425"/>
            <a:ext cx="2692400" cy="2509838"/>
          </a:xfrm>
          <a:prstGeom prst="rect">
            <a:avLst/>
          </a:prstGeom>
          <a:noFill/>
        </p:spPr>
      </p:pic>
      <p:sp>
        <p:nvSpPr>
          <p:cNvPr id="3079" name="Oval 7"/>
          <p:cNvSpPr>
            <a:spLocks noChangeArrowheads="1"/>
          </p:cNvSpPr>
          <p:nvPr/>
        </p:nvSpPr>
        <p:spPr bwMode="auto">
          <a:xfrm>
            <a:off x="5067300" y="1028700"/>
            <a:ext cx="2692400" cy="647700"/>
          </a:xfrm>
          <a:prstGeom prst="ellips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 advAuto="0"/>
      <p:bldP spid="307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pm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214422"/>
            <a:ext cx="7220833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1480"/>
            <a:ext cx="8715436" cy="1833553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What is Integrated Pest Management (IPM)?</a:t>
            </a:r>
            <a:b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500306"/>
            <a:ext cx="8929718" cy="3714776"/>
          </a:xfrm>
        </p:spPr>
        <p:txBody>
          <a:bodyPr/>
          <a:lstStyle/>
          <a:p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IPM is a process you can use to solve pest problems while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minimizing risks to people and the environment</a:t>
            </a: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P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428604"/>
            <a:ext cx="7500990" cy="4495815"/>
          </a:xfrm>
        </p:spPr>
      </p:pic>
      <p:sp>
        <p:nvSpPr>
          <p:cNvPr id="5" name="Rounded Rectangle 4"/>
          <p:cNvSpPr/>
          <p:nvPr/>
        </p:nvSpPr>
        <p:spPr>
          <a:xfrm>
            <a:off x="0" y="4500570"/>
            <a:ext cx="9144000" cy="207170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spcBef>
                <a:spcPct val="20000"/>
              </a:spcBef>
              <a:buFontTx/>
              <a:buChar char="•"/>
            </a:pPr>
            <a:r>
              <a:rPr lang="en-US" sz="40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IPM is a sustainable approach to managing pests through biological, cultural, physical and chemical tools.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4290"/>
            <a:ext cx="8401080" cy="868363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Integrated Pest Management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85720" y="1500174"/>
            <a:ext cx="84296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Tx/>
              <a:buChar char="•"/>
            </a:pPr>
            <a:r>
              <a:rPr lang="en-US" sz="40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IPM can be used to manage all kinds of pests anywhere—in urban, agriculture, and </a:t>
            </a:r>
            <a:r>
              <a:rPr lang="en-US" sz="4000" kern="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wildland</a:t>
            </a:r>
            <a:r>
              <a:rPr lang="en-US" sz="40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or natural areas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85720" y="785794"/>
          <a:ext cx="5315315" cy="4572032"/>
        </p:xfrm>
        <a:graphic>
          <a:graphicData uri="http://schemas.openxmlformats.org/presentationml/2006/ole">
            <p:oleObj spid="_x0000_s2050" name="Photo Editor Photo" r:id="rId3" imgW="3726503" imgH="4290432" progId="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686800" cy="1000132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IPM Program Components</a:t>
            </a:r>
            <a:br>
              <a:rPr lang="en-US" dirty="0" smtClean="0">
                <a:solidFill>
                  <a:srgbClr val="C00000"/>
                </a:solidFill>
              </a:rPr>
            </a:b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4643446"/>
            <a:ext cx="9001156" cy="885812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Knowledge Base: </a:t>
            </a:r>
            <a:r>
              <a:rPr lang="en-US" sz="3600" dirty="0" smtClean="0">
                <a:solidFill>
                  <a:srgbClr val="002060"/>
                </a:solidFill>
              </a:rPr>
              <a:t>key plants, key pests, the identification of pests and their natural enemies. Pest’s biology and </a:t>
            </a:r>
            <a:r>
              <a:rPr lang="en-US" sz="3600" dirty="0" err="1" smtClean="0">
                <a:solidFill>
                  <a:srgbClr val="002060"/>
                </a:solidFill>
              </a:rPr>
              <a:t>behaviour</a:t>
            </a:r>
            <a:r>
              <a:rPr lang="en-US" sz="3600" dirty="0" smtClean="0">
                <a:solidFill>
                  <a:srgbClr val="002060"/>
                </a:solidFill>
              </a:rPr>
              <a:t>.</a:t>
            </a:r>
            <a:endParaRPr lang="en-US" dirty="0" smtClean="0">
              <a:solidFill>
                <a:srgbClr val="00206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715008" y="4000504"/>
            <a:ext cx="3428992" cy="5715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Tree life cycle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Picture 1027" descr="medfly cicle - we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6534150" cy="5051425"/>
          </a:xfrm>
          <a:prstGeom prst="rect">
            <a:avLst/>
          </a:prstGeom>
          <a:noFill/>
          <a:effectLst>
            <a:outerShdw dist="89803" dir="2700000" algn="ctr" rotWithShape="0">
              <a:schemeClr val="tx1"/>
            </a:outerShdw>
          </a:effectLst>
        </p:spPr>
      </p:pic>
      <p:sp>
        <p:nvSpPr>
          <p:cNvPr id="86021" name="Rectangle 1029"/>
          <p:cNvSpPr>
            <a:spLocks noChangeArrowheads="1"/>
          </p:cNvSpPr>
          <p:nvPr/>
        </p:nvSpPr>
        <p:spPr bwMode="auto">
          <a:xfrm>
            <a:off x="5072066" y="5857892"/>
            <a:ext cx="3794132" cy="555644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dirty="0">
                <a:solidFill>
                  <a:srgbClr val="CC3300"/>
                </a:solidFill>
              </a:rPr>
              <a:t>Life cycle of the pest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34" y="285728"/>
            <a:ext cx="70009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C00000"/>
                </a:solidFill>
              </a:rPr>
              <a:t>IPM Program Components</a:t>
            </a:r>
            <a:br>
              <a:rPr lang="en-US" sz="4400" dirty="0" smtClean="0">
                <a:solidFill>
                  <a:srgbClr val="C00000"/>
                </a:solidFill>
              </a:rPr>
            </a:br>
            <a:endParaRPr lang="en-US" sz="4400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14282" y="1571612"/>
            <a:ext cx="878684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Monitoring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kumimoji="0" lang="en-US" sz="33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includes various activities and procedures</a:t>
            </a:r>
            <a:r>
              <a:rPr kumimoji="0" lang="en-US" sz="33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kumimoji="0" lang="en-US" sz="33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that detect and document the</a:t>
            </a:r>
            <a:r>
              <a:rPr lang="en-US" sz="3300" dirty="0" smtClean="0">
                <a:solidFill>
                  <a:srgbClr val="002060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kumimoji="0" lang="en-US" sz="33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presence, growth,</a:t>
            </a:r>
            <a:r>
              <a:rPr kumimoji="0" lang="en-US" sz="33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kumimoji="0" lang="en-US" sz="33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population development or</a:t>
            </a:r>
            <a:r>
              <a:rPr lang="en-US" sz="3300" dirty="0" smtClean="0">
                <a:solidFill>
                  <a:srgbClr val="002060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 </a:t>
            </a:r>
            <a:r>
              <a:rPr kumimoji="0" lang="en-US" altLang="ja-JP" sz="33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populations levels of an organism</a:t>
            </a:r>
            <a:r>
              <a:rPr lang="en-US" altLang="ja-JP" sz="3300" dirty="0" smtClean="0">
                <a:solidFill>
                  <a:srgbClr val="002060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3300" dirty="0" smtClean="0">
              <a:solidFill>
                <a:srgbClr val="002060"/>
              </a:solidFill>
              <a:latin typeface="Arial" pitchFamily="34" charset="0"/>
              <a:ea typeface="MS Mincho" pitchFamily="49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74TGp_natural_light_ani">
  <a:themeElements>
    <a:clrScheme name="Default Design 3">
      <a:dk1>
        <a:srgbClr val="808080"/>
      </a:dk1>
      <a:lt1>
        <a:srgbClr val="DDE89A"/>
      </a:lt1>
      <a:dk2>
        <a:srgbClr val="329A2A"/>
      </a:dk2>
      <a:lt2>
        <a:srgbClr val="185E25"/>
      </a:lt2>
      <a:accent1>
        <a:srgbClr val="80CB35"/>
      </a:accent1>
      <a:accent2>
        <a:srgbClr val="518CD3"/>
      </a:accent2>
      <a:accent3>
        <a:srgbClr val="ADCAAC"/>
      </a:accent3>
      <a:accent4>
        <a:srgbClr val="BDC683"/>
      </a:accent4>
      <a:accent5>
        <a:srgbClr val="C0E2AE"/>
      </a:accent5>
      <a:accent6>
        <a:srgbClr val="497EBF"/>
      </a:accent6>
      <a:hlink>
        <a:srgbClr val="E15D7C"/>
      </a:hlink>
      <a:folHlink>
        <a:srgbClr val="DB9153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574TGp_natural_light_ani</Template>
  <TotalTime>1251</TotalTime>
  <Words>257</Words>
  <Application>Microsoft Office PowerPoint</Application>
  <PresentationFormat>On-screen Show (4:3)</PresentationFormat>
  <Paragraphs>30</Paragraphs>
  <Slides>18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574TGp_natural_light_ani</vt:lpstr>
      <vt:lpstr>Photo Editor Photo</vt:lpstr>
      <vt:lpstr>I.P.M IN PLANT</vt:lpstr>
      <vt:lpstr>Slide 2</vt:lpstr>
      <vt:lpstr>Slide 3</vt:lpstr>
      <vt:lpstr>What is Integrated Pest Management (IPM)? </vt:lpstr>
      <vt:lpstr>Slide 5</vt:lpstr>
      <vt:lpstr>Integrated Pest Management</vt:lpstr>
      <vt:lpstr>IPM Program Components 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Hien</dc:creator>
  <cp:lastModifiedBy>Hien</cp:lastModifiedBy>
  <cp:revision>57</cp:revision>
  <dcterms:created xsi:type="dcterms:W3CDTF">2013-12-13T18:43:06Z</dcterms:created>
  <dcterms:modified xsi:type="dcterms:W3CDTF">2013-12-17T17:36:27Z</dcterms:modified>
</cp:coreProperties>
</file>